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Lst>
  <p:sldSz cy="5143500" cx="9144000"/>
  <p:notesSz cx="6858000" cy="9144000"/>
  <p:embeddedFontLst>
    <p:embeddedFont>
      <p:font typeface="Mukta ExtraBold"/>
      <p:bold r:id="rId46"/>
    </p:embeddedFont>
    <p:embeddedFont>
      <p:font typeface="Roboto"/>
      <p:regular r:id="rId47"/>
      <p:bold r:id="rId48"/>
      <p:italic r:id="rId49"/>
      <p:boldItalic r:id="rId50"/>
    </p:embeddedFont>
    <p:embeddedFont>
      <p:font typeface="Mukta"/>
      <p:regular r:id="rId51"/>
      <p:bold r:id="rId52"/>
    </p:embeddedFont>
    <p:embeddedFont>
      <p:font typeface="Nunito"/>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469">
          <p15:clr>
            <a:srgbClr val="9AA0A6"/>
          </p15:clr>
        </p15:guide>
        <p15:guide id="2" orient="horz" pos="2357">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69" orient="horz"/>
        <p:guide pos="2357"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MuktaExtraBold-bold.fntdata"/><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oboto-bold.fntdata"/><Relationship Id="rId47" Type="http://schemas.openxmlformats.org/officeDocument/2006/relationships/font" Target="fonts/Roboto-regular.fntdata"/><Relationship Id="rId49"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Mukta-regular.fntdata"/><Relationship Id="rId50" Type="http://schemas.openxmlformats.org/officeDocument/2006/relationships/font" Target="fonts/Roboto-boldItalic.fntdata"/><Relationship Id="rId53" Type="http://schemas.openxmlformats.org/officeDocument/2006/relationships/font" Target="fonts/Nunito-regular.fntdata"/><Relationship Id="rId52" Type="http://schemas.openxmlformats.org/officeDocument/2006/relationships/font" Target="fonts/Mukta-bold.fntdata"/><Relationship Id="rId11" Type="http://schemas.openxmlformats.org/officeDocument/2006/relationships/slide" Target="slides/slide6.xml"/><Relationship Id="rId55" Type="http://schemas.openxmlformats.org/officeDocument/2006/relationships/font" Target="fonts/Nunito-italic.fntdata"/><Relationship Id="rId10" Type="http://schemas.openxmlformats.org/officeDocument/2006/relationships/slide" Target="slides/slide5.xml"/><Relationship Id="rId54" Type="http://schemas.openxmlformats.org/officeDocument/2006/relationships/font" Target="fonts/Nunito-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Nunito-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db197a9928_1_3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db197a9928_1_3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2c1ff81788f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2c1ff81788f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2c1ff81788f_1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2c1ff81788f_1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c1ff81788f_1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c1ff81788f_1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1" name="Shape 1041"/>
        <p:cNvGrpSpPr/>
        <p:nvPr/>
      </p:nvGrpSpPr>
      <p:grpSpPr>
        <a:xfrm>
          <a:off x="0" y="0"/>
          <a:ext cx="0" cy="0"/>
          <a:chOff x="0" y="0"/>
          <a:chExt cx="0" cy="0"/>
        </a:xfrm>
      </p:grpSpPr>
      <p:sp>
        <p:nvSpPr>
          <p:cNvPr id="1042" name="Google Shape;1042;gd965ecebb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d965ecebb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d965ecebb0_0_310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d965ecebb0_0_310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9" name="Shape 1219"/>
        <p:cNvGrpSpPr/>
        <p:nvPr/>
      </p:nvGrpSpPr>
      <p:grpSpPr>
        <a:xfrm>
          <a:off x="0" y="0"/>
          <a:ext cx="0" cy="0"/>
          <a:chOff x="0" y="0"/>
          <a:chExt cx="0" cy="0"/>
        </a:xfrm>
      </p:grpSpPr>
      <p:sp>
        <p:nvSpPr>
          <p:cNvPr id="1220" name="Google Shape;1220;g26b36789577_3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1" name="Google Shape;1221;g26b36789577_3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rPr lang="en" sz="1200">
                <a:solidFill>
                  <a:srgbClr val="0D0D0D"/>
                </a:solidFill>
                <a:highlight>
                  <a:srgbClr val="FFFFFF"/>
                </a:highlight>
                <a:latin typeface="Roboto"/>
                <a:ea typeface="Roboto"/>
                <a:cs typeface="Roboto"/>
                <a:sym typeface="Roboto"/>
              </a:rPr>
              <a:t>Yellowbrick is a Python library built on top of Matplotlib and Scikit-learn, designed to enhance machine learning model evaluation and visualization by providing a simple and consistent API for various visual diagnostic tools.</a:t>
            </a:r>
            <a:endParaRPr sz="1200">
              <a:solidFill>
                <a:srgbClr val="0D0D0D"/>
              </a:solidFill>
              <a:highlight>
                <a:srgbClr val="FFFFFF"/>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26b3f30f5f0_0_5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3" name="Google Shape;1263;g26b3f30f5f0_0_5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d965ecebb0_0_31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d965ecebb0_0_31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2" name="Shape 1342"/>
        <p:cNvGrpSpPr/>
        <p:nvPr/>
      </p:nvGrpSpPr>
      <p:grpSpPr>
        <a:xfrm>
          <a:off x="0" y="0"/>
          <a:ext cx="0" cy="0"/>
          <a:chOff x="0" y="0"/>
          <a:chExt cx="0" cy="0"/>
        </a:xfrm>
      </p:grpSpPr>
      <p:sp>
        <p:nvSpPr>
          <p:cNvPr id="1343" name="Google Shape;1343;g2c1ff7a588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4" name="Google Shape;1344;g2c1ff7a588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9" name="Shape 1399"/>
        <p:cNvGrpSpPr/>
        <p:nvPr/>
      </p:nvGrpSpPr>
      <p:grpSpPr>
        <a:xfrm>
          <a:off x="0" y="0"/>
          <a:ext cx="0" cy="0"/>
          <a:chOff x="0" y="0"/>
          <a:chExt cx="0" cy="0"/>
        </a:xfrm>
      </p:grpSpPr>
      <p:sp>
        <p:nvSpPr>
          <p:cNvPr id="1400" name="Google Shape;1400;g2c1ff7a5887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1" name="Google Shape;1401;g2c1ff7a588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off with gathering data from x.com and ask our friend on their opinion in each sentence</a:t>
            </a:r>
            <a:endParaRPr/>
          </a:p>
          <a:p>
            <a:pPr indent="0" lvl="0" marL="0" rtl="0" algn="l">
              <a:spcBef>
                <a:spcPts val="0"/>
              </a:spcBef>
              <a:spcAft>
                <a:spcPts val="0"/>
              </a:spcAft>
              <a:buNone/>
            </a:pPr>
            <a:r>
              <a:rPr lang="en"/>
              <a:t>The we import data using github, so every could access to the data </a:t>
            </a:r>
            <a:endParaRPr/>
          </a:p>
          <a:p>
            <a:pPr indent="0" lvl="0" marL="0" rtl="0" algn="l">
              <a:spcBef>
                <a:spcPts val="0"/>
              </a:spcBef>
              <a:spcAft>
                <a:spcPts val="0"/>
              </a:spcAft>
              <a:buNone/>
            </a:pPr>
            <a:r>
              <a:rPr lang="en"/>
              <a:t>Explore data look for missing value </a:t>
            </a:r>
            <a:endParaRPr/>
          </a:p>
          <a:p>
            <a:pPr indent="0" lvl="0" marL="0" rtl="0" algn="l">
              <a:spcBef>
                <a:spcPts val="0"/>
              </a:spcBef>
              <a:spcAft>
                <a:spcPts val="0"/>
              </a:spcAft>
              <a:buNone/>
            </a:pPr>
            <a:r>
              <a:rPr lang="en">
                <a:solidFill>
                  <a:schemeClr val="dk1"/>
                </a:solidFill>
              </a:rPr>
              <a:t>In preprocess, we did tokenization =&gt; change emoji to thai words using stopword from HAINLP lib</a:t>
            </a:r>
            <a:endParaRPr>
              <a:solidFill>
                <a:schemeClr val="dk1"/>
              </a:solidFill>
            </a:endParaRPr>
          </a:p>
          <a:p>
            <a:pPr indent="0" lvl="0" marL="0" rtl="0" algn="l">
              <a:spcBef>
                <a:spcPts val="0"/>
              </a:spcBef>
              <a:spcAft>
                <a:spcPts val="0"/>
              </a:spcAft>
              <a:buNone/>
            </a:pPr>
            <a:r>
              <a:rPr lang="en">
                <a:solidFill>
                  <a:schemeClr val="dk1"/>
                </a:solidFill>
              </a:rPr>
              <a:t>Then we finally creates the model using Multinomial NB and Logistic regression</a:t>
            </a:r>
            <a:endParaRPr>
              <a:solidFill>
                <a:schemeClr val="dk1"/>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2c1ff7a5887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2c1ff7a5887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5" name="Shape 1415"/>
        <p:cNvGrpSpPr/>
        <p:nvPr/>
      </p:nvGrpSpPr>
      <p:grpSpPr>
        <a:xfrm>
          <a:off x="0" y="0"/>
          <a:ext cx="0" cy="0"/>
          <a:chOff x="0" y="0"/>
          <a:chExt cx="0" cy="0"/>
        </a:xfrm>
      </p:grpSpPr>
      <p:sp>
        <p:nvSpPr>
          <p:cNvPr id="1416" name="Google Shape;1416;gd965ecebb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7" name="Google Shape;1417;gd965ecebb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6b3f30f5f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26b3f30f5f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Clr>
                <a:schemeClr val="dk1"/>
              </a:buClr>
              <a:buSzPts val="1100"/>
              <a:buFont typeface="Arial"/>
              <a:buNone/>
            </a:pPr>
            <a:r>
              <a:rPr lang="en" sz="1600">
                <a:solidFill>
                  <a:srgbClr val="262626"/>
                </a:solidFill>
                <a:latin typeface="Courier New"/>
                <a:ea typeface="Courier New"/>
                <a:cs typeface="Courier New"/>
                <a:sym typeface="Courier New"/>
              </a:rPr>
              <a:t>In thai </a:t>
            </a:r>
            <a:r>
              <a:rPr lang="en" sz="1600">
                <a:solidFill>
                  <a:srgbClr val="262626"/>
                </a:solidFill>
                <a:latin typeface="Nunito"/>
                <a:ea typeface="Nunito"/>
                <a:cs typeface="Nunito"/>
                <a:sym typeface="Nunito"/>
              </a:rPr>
              <a:t>sentence sometimes people word do not really match with what they want to express. We have to look at the sentence structure as well. unlike english word, the meaning is very straight forward.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d965ecebb0_0_32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d965ecebb0_0_32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2c1ff7a5887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2c1ff7a5887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2" name="Shape 1642"/>
        <p:cNvGrpSpPr/>
        <p:nvPr/>
      </p:nvGrpSpPr>
      <p:grpSpPr>
        <a:xfrm>
          <a:off x="0" y="0"/>
          <a:ext cx="0" cy="0"/>
          <a:chOff x="0" y="0"/>
          <a:chExt cx="0" cy="0"/>
        </a:xfrm>
      </p:grpSpPr>
      <p:sp>
        <p:nvSpPr>
          <p:cNvPr id="1643" name="Google Shape;1643;g26b36789577_3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4" name="Google Shape;1644;g26b36789577_3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multinomial NB and Logistic regression as we would like to categorize the data into classes aka (classification). Since our data is a text which has no feature, so we select these 2 models because, the model grouping the data using probability while other model such as KNN, DT are </a:t>
            </a:r>
            <a:r>
              <a:rPr lang="en"/>
              <a:t>involving feature in the gruopping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Indeed, multinomial NB, we find probability of each word in the text =&gt; Multi(because have more than 2 target =&gt; 0,5)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=&gt; we find </a:t>
            </a:r>
            <a:r>
              <a:rPr lang="en"/>
              <a:t>probability</a:t>
            </a:r>
            <a:r>
              <a:rPr lang="en"/>
              <a:t> of each word and multinomial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do both to compare.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3" name="Shape 1693"/>
        <p:cNvGrpSpPr/>
        <p:nvPr/>
      </p:nvGrpSpPr>
      <p:grpSpPr>
        <a:xfrm>
          <a:off x="0" y="0"/>
          <a:ext cx="0" cy="0"/>
          <a:chOff x="0" y="0"/>
          <a:chExt cx="0" cy="0"/>
        </a:xfrm>
      </p:grpSpPr>
      <p:sp>
        <p:nvSpPr>
          <p:cNvPr id="1694" name="Google Shape;1694;g2c1ff7a5887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5" name="Google Shape;1695;g2c1ff7a5887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multinomial NB and Logistic regression as we would like to categorize the data into classes aka (classification). Since our data is a text which has no feature, so we select these 2 models because, the model grouping the data using probability while other model such as KNN, DT are involving feature in the gruopping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Indeed, multinomial NB, we find probability of each word in the text =&gt; Multi(because have more than 2 target =&gt; 0,5)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=&gt; we find probability of each word and multinomial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do both to compare.</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7" name="Shape 1737"/>
        <p:cNvGrpSpPr/>
        <p:nvPr/>
      </p:nvGrpSpPr>
      <p:grpSpPr>
        <a:xfrm>
          <a:off x="0" y="0"/>
          <a:ext cx="0" cy="0"/>
          <a:chOff x="0" y="0"/>
          <a:chExt cx="0" cy="0"/>
        </a:xfrm>
      </p:grpSpPr>
      <p:sp>
        <p:nvSpPr>
          <p:cNvPr id="1738" name="Google Shape;1738;g2c1ff7a5887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9" name="Google Shape;1739;g2c1ff7a5887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2" name="Shape 1792"/>
        <p:cNvGrpSpPr/>
        <p:nvPr/>
      </p:nvGrpSpPr>
      <p:grpSpPr>
        <a:xfrm>
          <a:off x="0" y="0"/>
          <a:ext cx="0" cy="0"/>
          <a:chOff x="0" y="0"/>
          <a:chExt cx="0" cy="0"/>
        </a:xfrm>
      </p:grpSpPr>
      <p:sp>
        <p:nvSpPr>
          <p:cNvPr id="1793" name="Google Shape;1793;g2c1ff7a5887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4" name="Google Shape;1794;g2c1ff7a5887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multinomial NB and Logistic regression as we would like to categorize the data into classes aka (classification). Since our data is a text which has no feature, so we select these 2 models because, the model grouping the data using probability while other model such as KNN, DT are involving feature in the gruopping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Indeed, multinomial NB, we find probability of each word in the text =&gt; Multi(because have more than 2 target =&gt; 0,5)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=&gt; we find probability of each word and multinomial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do both to compare.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3" name="Shape 1833"/>
        <p:cNvGrpSpPr/>
        <p:nvPr/>
      </p:nvGrpSpPr>
      <p:grpSpPr>
        <a:xfrm>
          <a:off x="0" y="0"/>
          <a:ext cx="0" cy="0"/>
          <a:chOff x="0" y="0"/>
          <a:chExt cx="0" cy="0"/>
        </a:xfrm>
      </p:grpSpPr>
      <p:sp>
        <p:nvSpPr>
          <p:cNvPr id="1834" name="Google Shape;1834;g26b3f30f5f0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5" name="Google Shape;1835;g26b3f30f5f0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262626"/>
                </a:solidFill>
                <a:latin typeface="Courier New"/>
                <a:ea typeface="Courier New"/>
                <a:cs typeface="Courier New"/>
                <a:sym typeface="Courier New"/>
              </a:rPr>
              <a:t>We are using pipeline instead of manual coding as</a:t>
            </a:r>
            <a:endParaRPr sz="1600">
              <a:solidFill>
                <a:srgbClr val="262626"/>
              </a:solidFill>
              <a:latin typeface="Courier New"/>
              <a:ea typeface="Courier New"/>
              <a:cs typeface="Courier New"/>
              <a:sym typeface="Courier New"/>
            </a:endParaRPr>
          </a:p>
          <a:p>
            <a:pPr indent="-330200" lvl="0" marL="457200" rtl="0" algn="l">
              <a:lnSpc>
                <a:spcPct val="115000"/>
              </a:lnSpc>
              <a:spcBef>
                <a:spcPts val="1200"/>
              </a:spcBef>
              <a:spcAft>
                <a:spcPts val="0"/>
              </a:spcAft>
              <a:buClr>
                <a:srgbClr val="262626"/>
              </a:buClr>
              <a:buSzPts val="1600"/>
              <a:buFont typeface="Courier New"/>
              <a:buAutoNum type="arabicPeriod"/>
            </a:pPr>
            <a:r>
              <a:rPr lang="en" sz="1600">
                <a:solidFill>
                  <a:srgbClr val="262626"/>
                </a:solidFill>
                <a:latin typeface="Courier New"/>
                <a:ea typeface="Courier New"/>
                <a:cs typeface="Courier New"/>
                <a:sym typeface="Courier New"/>
              </a:rPr>
              <a:t>The </a:t>
            </a:r>
            <a:r>
              <a:rPr lang="en" sz="1600">
                <a:solidFill>
                  <a:srgbClr val="262626"/>
                </a:solidFill>
                <a:latin typeface="Courier New"/>
                <a:ea typeface="Courier New"/>
                <a:cs typeface="Courier New"/>
                <a:sym typeface="Courier New"/>
              </a:rPr>
              <a:t>pipeline</a:t>
            </a:r>
            <a:r>
              <a:rPr lang="en" sz="1600">
                <a:solidFill>
                  <a:srgbClr val="262626"/>
                </a:solidFill>
                <a:latin typeface="Courier New"/>
                <a:ea typeface="Courier New"/>
                <a:cs typeface="Courier New"/>
                <a:sym typeface="Courier New"/>
              </a:rPr>
              <a:t> could automate the ML workflow as it </a:t>
            </a:r>
            <a:r>
              <a:rPr lang="en" sz="1600">
                <a:solidFill>
                  <a:srgbClr val="262626"/>
                </a:solidFill>
                <a:latin typeface="Courier New"/>
                <a:ea typeface="Courier New"/>
                <a:cs typeface="Courier New"/>
                <a:sym typeface="Courier New"/>
              </a:rPr>
              <a:t>could learn the process themselves.</a:t>
            </a:r>
            <a:endParaRPr sz="1600">
              <a:solidFill>
                <a:srgbClr val="262626"/>
              </a:solidFill>
              <a:latin typeface="Courier New"/>
              <a:ea typeface="Courier New"/>
              <a:cs typeface="Courier New"/>
              <a:sym typeface="Courier New"/>
            </a:endParaRPr>
          </a:p>
          <a:p>
            <a:pPr indent="-330200" lvl="0" marL="457200" rtl="0" algn="l">
              <a:lnSpc>
                <a:spcPct val="115000"/>
              </a:lnSpc>
              <a:spcBef>
                <a:spcPts val="0"/>
              </a:spcBef>
              <a:spcAft>
                <a:spcPts val="0"/>
              </a:spcAft>
              <a:buClr>
                <a:srgbClr val="262626"/>
              </a:buClr>
              <a:buSzPts val="1600"/>
              <a:buFont typeface="Courier New"/>
              <a:buAutoNum type="arabicPeriod"/>
            </a:pPr>
            <a:r>
              <a:rPr lang="en" sz="1600">
                <a:solidFill>
                  <a:srgbClr val="262626"/>
                </a:solidFill>
                <a:latin typeface="Courier New"/>
                <a:ea typeface="Courier New"/>
                <a:cs typeface="Courier New"/>
                <a:sym typeface="Courier New"/>
              </a:rPr>
              <a:t>As our project is dealing with the complexity of language, pipeline could handle the data without caring the straightforward meaning of each word</a:t>
            </a:r>
            <a:endParaRPr sz="1600">
              <a:solidFill>
                <a:srgbClr val="262626"/>
              </a:solidFill>
              <a:latin typeface="Courier New"/>
              <a:ea typeface="Courier New"/>
              <a:cs typeface="Courier New"/>
              <a:sym typeface="Courier New"/>
            </a:endParaRPr>
          </a:p>
          <a:p>
            <a:pPr indent="-330200" lvl="0" marL="457200" rtl="0" algn="l">
              <a:lnSpc>
                <a:spcPct val="115000"/>
              </a:lnSpc>
              <a:spcBef>
                <a:spcPts val="0"/>
              </a:spcBef>
              <a:spcAft>
                <a:spcPts val="0"/>
              </a:spcAft>
              <a:buClr>
                <a:srgbClr val="262626"/>
              </a:buClr>
              <a:buSzPts val="1600"/>
              <a:buFont typeface="Courier New"/>
              <a:buAutoNum type="arabicPeriod"/>
            </a:pPr>
            <a:r>
              <a:rPr lang="en" sz="1600">
                <a:solidFill>
                  <a:srgbClr val="262626"/>
                </a:solidFill>
                <a:latin typeface="Courier New"/>
                <a:ea typeface="Courier New"/>
                <a:cs typeface="Courier New"/>
                <a:sym typeface="Courier New"/>
              </a:rPr>
              <a:t>Since model could be used with any data, pipeline allow the user to deal with an updation of the data without worrying bout the error of coding. </a:t>
            </a:r>
            <a:endParaRPr sz="16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1200"/>
              </a:spcAft>
              <a:buNone/>
            </a:pPr>
            <a:r>
              <a:t/>
            </a:r>
            <a:endParaRPr sz="1600">
              <a:solidFill>
                <a:srgbClr val="262626"/>
              </a:solidFill>
              <a:latin typeface="Courier New"/>
              <a:ea typeface="Courier New"/>
              <a:cs typeface="Courier New"/>
              <a:sym typeface="Courier New"/>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0" name="Shape 1860"/>
        <p:cNvGrpSpPr/>
        <p:nvPr/>
      </p:nvGrpSpPr>
      <p:grpSpPr>
        <a:xfrm>
          <a:off x="0" y="0"/>
          <a:ext cx="0" cy="0"/>
          <a:chOff x="0" y="0"/>
          <a:chExt cx="0" cy="0"/>
        </a:xfrm>
      </p:grpSpPr>
      <p:sp>
        <p:nvSpPr>
          <p:cNvPr id="1861" name="Google Shape;1861;g2c1ff7a588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2" name="Google Shape;1862;g2c1ff7a5887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262626"/>
                </a:solidFill>
                <a:latin typeface="Courier New"/>
                <a:ea typeface="Courier New"/>
                <a:cs typeface="Courier New"/>
                <a:sym typeface="Courier New"/>
              </a:rPr>
              <a:t>We are using pipeline instead of manual coding as</a:t>
            </a:r>
            <a:endParaRPr sz="1600">
              <a:solidFill>
                <a:srgbClr val="262626"/>
              </a:solidFill>
              <a:latin typeface="Courier New"/>
              <a:ea typeface="Courier New"/>
              <a:cs typeface="Courier New"/>
              <a:sym typeface="Courier New"/>
            </a:endParaRPr>
          </a:p>
          <a:p>
            <a:pPr indent="-330200" lvl="0" marL="457200" rtl="0" algn="l">
              <a:lnSpc>
                <a:spcPct val="115000"/>
              </a:lnSpc>
              <a:spcBef>
                <a:spcPts val="1200"/>
              </a:spcBef>
              <a:spcAft>
                <a:spcPts val="0"/>
              </a:spcAft>
              <a:buClr>
                <a:srgbClr val="262626"/>
              </a:buClr>
              <a:buSzPts val="1600"/>
              <a:buFont typeface="Courier New"/>
              <a:buAutoNum type="arabicPeriod"/>
            </a:pPr>
            <a:r>
              <a:rPr lang="en" sz="1600">
                <a:solidFill>
                  <a:srgbClr val="262626"/>
                </a:solidFill>
                <a:latin typeface="Courier New"/>
                <a:ea typeface="Courier New"/>
                <a:cs typeface="Courier New"/>
                <a:sym typeface="Courier New"/>
              </a:rPr>
              <a:t>The pipeline could automate the ML workflow as it could learn the process themselves.</a:t>
            </a:r>
            <a:endParaRPr sz="1600">
              <a:solidFill>
                <a:srgbClr val="262626"/>
              </a:solidFill>
              <a:latin typeface="Courier New"/>
              <a:ea typeface="Courier New"/>
              <a:cs typeface="Courier New"/>
              <a:sym typeface="Courier New"/>
            </a:endParaRPr>
          </a:p>
          <a:p>
            <a:pPr indent="-330200" lvl="0" marL="457200" rtl="0" algn="l">
              <a:lnSpc>
                <a:spcPct val="115000"/>
              </a:lnSpc>
              <a:spcBef>
                <a:spcPts val="0"/>
              </a:spcBef>
              <a:spcAft>
                <a:spcPts val="0"/>
              </a:spcAft>
              <a:buClr>
                <a:srgbClr val="262626"/>
              </a:buClr>
              <a:buSzPts val="1600"/>
              <a:buFont typeface="Courier New"/>
              <a:buAutoNum type="arabicPeriod"/>
            </a:pPr>
            <a:r>
              <a:rPr lang="en" sz="1600">
                <a:solidFill>
                  <a:srgbClr val="262626"/>
                </a:solidFill>
                <a:latin typeface="Courier New"/>
                <a:ea typeface="Courier New"/>
                <a:cs typeface="Courier New"/>
                <a:sym typeface="Courier New"/>
              </a:rPr>
              <a:t>As our project is dealing with the complexity of language, pipeline could handle the data without caring the straightforward meaning of each word</a:t>
            </a:r>
            <a:endParaRPr sz="1600">
              <a:solidFill>
                <a:srgbClr val="262626"/>
              </a:solidFill>
              <a:latin typeface="Courier New"/>
              <a:ea typeface="Courier New"/>
              <a:cs typeface="Courier New"/>
              <a:sym typeface="Courier New"/>
            </a:endParaRPr>
          </a:p>
          <a:p>
            <a:pPr indent="-330200" lvl="0" marL="457200" rtl="0" algn="l">
              <a:lnSpc>
                <a:spcPct val="115000"/>
              </a:lnSpc>
              <a:spcBef>
                <a:spcPts val="0"/>
              </a:spcBef>
              <a:spcAft>
                <a:spcPts val="0"/>
              </a:spcAft>
              <a:buClr>
                <a:srgbClr val="262626"/>
              </a:buClr>
              <a:buSzPts val="1600"/>
              <a:buFont typeface="Courier New"/>
              <a:buAutoNum type="arabicPeriod"/>
            </a:pPr>
            <a:r>
              <a:rPr lang="en" sz="1600">
                <a:solidFill>
                  <a:srgbClr val="262626"/>
                </a:solidFill>
                <a:latin typeface="Courier New"/>
                <a:ea typeface="Courier New"/>
                <a:cs typeface="Courier New"/>
                <a:sym typeface="Courier New"/>
              </a:rPr>
              <a:t>Since model could be used with any data, pipeline allow the user to deal with an updation of the data without worrying bout the error of coding. </a:t>
            </a:r>
            <a:endParaRPr sz="1600">
              <a:solidFill>
                <a:srgbClr val="262626"/>
              </a:solidFill>
              <a:latin typeface="Courier New"/>
              <a:ea typeface="Courier New"/>
              <a:cs typeface="Courier New"/>
              <a:sym typeface="Courier New"/>
            </a:endParaRPr>
          </a:p>
          <a:p>
            <a:pPr indent="0" lvl="0" marL="0" rtl="0" algn="l">
              <a:lnSpc>
                <a:spcPct val="115000"/>
              </a:lnSpc>
              <a:spcBef>
                <a:spcPts val="1200"/>
              </a:spcBef>
              <a:spcAft>
                <a:spcPts val="1200"/>
              </a:spcAft>
              <a:buNone/>
            </a:pPr>
            <a:r>
              <a:t/>
            </a:r>
            <a:endParaRPr sz="1600">
              <a:solidFill>
                <a:srgbClr val="262626"/>
              </a:solidFill>
              <a:latin typeface="Courier New"/>
              <a:ea typeface="Courier New"/>
              <a:cs typeface="Courier New"/>
              <a:sym typeface="Courier New"/>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5" name="Shape 645"/>
        <p:cNvGrpSpPr/>
        <p:nvPr/>
      </p:nvGrpSpPr>
      <p:grpSpPr>
        <a:xfrm>
          <a:off x="0" y="0"/>
          <a:ext cx="0" cy="0"/>
          <a:chOff x="0" y="0"/>
          <a:chExt cx="0" cy="0"/>
        </a:xfrm>
      </p:grpSpPr>
      <p:sp>
        <p:nvSpPr>
          <p:cNvPr id="646" name="Google Shape;646;gdb197a992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7" name="Google Shape;647;gdb197a992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8" name="Shape 1888"/>
        <p:cNvGrpSpPr/>
        <p:nvPr/>
      </p:nvGrpSpPr>
      <p:grpSpPr>
        <a:xfrm>
          <a:off x="0" y="0"/>
          <a:ext cx="0" cy="0"/>
          <a:chOff x="0" y="0"/>
          <a:chExt cx="0" cy="0"/>
        </a:xfrm>
      </p:grpSpPr>
      <p:sp>
        <p:nvSpPr>
          <p:cNvPr id="1889" name="Google Shape;1889;g2c1ff7a5887_0_3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0" name="Google Shape;1890;g2c1ff7a5887_0_3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use multinomial NB and Logistic regression as we would like to categorize the data into classes aka (classification). Since our data is a text which has no feature, so we select these 2 models because, the model grouping the data using probability while other model such as KNN, DT are involving feature in the gruopping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Indeed, multinomial NB, we find probability of each word in the text =&gt; Multi(because have more than 2 target =&gt; 0,5)</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Logistic regression =&gt; we find probability of each word and multinomial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then do both to compare.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7" name="Shape 1927"/>
        <p:cNvGrpSpPr/>
        <p:nvPr/>
      </p:nvGrpSpPr>
      <p:grpSpPr>
        <a:xfrm>
          <a:off x="0" y="0"/>
          <a:ext cx="0" cy="0"/>
          <a:chOff x="0" y="0"/>
          <a:chExt cx="0" cy="0"/>
        </a:xfrm>
      </p:grpSpPr>
      <p:sp>
        <p:nvSpPr>
          <p:cNvPr id="1928" name="Google Shape;1928;gd9733cc06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9" name="Google Shape;1929;gd9733cc06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1" name="Shape 2041"/>
        <p:cNvGrpSpPr/>
        <p:nvPr/>
      </p:nvGrpSpPr>
      <p:grpSpPr>
        <a:xfrm>
          <a:off x="0" y="0"/>
          <a:ext cx="0" cy="0"/>
          <a:chOff x="0" y="0"/>
          <a:chExt cx="0" cy="0"/>
        </a:xfrm>
      </p:grpSpPr>
      <p:sp>
        <p:nvSpPr>
          <p:cNvPr id="2042" name="Google Shape;2042;g26b36789577_3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3" name="Google Shape;2043;g26b36789577_3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7" name="Shape 2057"/>
        <p:cNvGrpSpPr/>
        <p:nvPr/>
      </p:nvGrpSpPr>
      <p:grpSpPr>
        <a:xfrm>
          <a:off x="0" y="0"/>
          <a:ext cx="0" cy="0"/>
          <a:chOff x="0" y="0"/>
          <a:chExt cx="0" cy="0"/>
        </a:xfrm>
      </p:grpSpPr>
      <p:sp>
        <p:nvSpPr>
          <p:cNvPr id="2058" name="Google Shape;2058;gdb197a9928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9" name="Google Shape;2059;gdb197a9928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3" name="Shape 2073"/>
        <p:cNvGrpSpPr/>
        <p:nvPr/>
      </p:nvGrpSpPr>
      <p:grpSpPr>
        <a:xfrm>
          <a:off x="0" y="0"/>
          <a:ext cx="0" cy="0"/>
          <a:chOff x="0" y="0"/>
          <a:chExt cx="0" cy="0"/>
        </a:xfrm>
      </p:grpSpPr>
      <p:sp>
        <p:nvSpPr>
          <p:cNvPr id="2074" name="Google Shape;2074;gd965ecebb0_0_31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5" name="Google Shape;2075;gd965ecebb0_0_31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2" name="Shape 2102"/>
        <p:cNvGrpSpPr/>
        <p:nvPr/>
      </p:nvGrpSpPr>
      <p:grpSpPr>
        <a:xfrm>
          <a:off x="0" y="0"/>
          <a:ext cx="0" cy="0"/>
          <a:chOff x="0" y="0"/>
          <a:chExt cx="0" cy="0"/>
        </a:xfrm>
      </p:grpSpPr>
      <p:sp>
        <p:nvSpPr>
          <p:cNvPr id="2103" name="Google Shape;2103;gd965ecebb0_0_32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4" name="Google Shape;2104;gd965ecebb0_0_32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8" name="Shape 2138"/>
        <p:cNvGrpSpPr/>
        <p:nvPr/>
      </p:nvGrpSpPr>
      <p:grpSpPr>
        <a:xfrm>
          <a:off x="0" y="0"/>
          <a:ext cx="0" cy="0"/>
          <a:chOff x="0" y="0"/>
          <a:chExt cx="0" cy="0"/>
        </a:xfrm>
      </p:grpSpPr>
      <p:sp>
        <p:nvSpPr>
          <p:cNvPr id="2139" name="Google Shape;2139;g2c1ff7a5887_0_4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0" name="Google Shape;2140;g2c1ff7a5887_0_4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8" name="Shape 2168"/>
        <p:cNvGrpSpPr/>
        <p:nvPr/>
      </p:nvGrpSpPr>
      <p:grpSpPr>
        <a:xfrm>
          <a:off x="0" y="0"/>
          <a:ext cx="0" cy="0"/>
          <a:chOff x="0" y="0"/>
          <a:chExt cx="0" cy="0"/>
        </a:xfrm>
      </p:grpSpPr>
      <p:sp>
        <p:nvSpPr>
          <p:cNvPr id="2169" name="Google Shape;2169;g26b3f30f5f0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0" name="Google Shape;2170;g26b3f30f5f0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d965ecebb0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d965ecebb0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000">
                <a:solidFill>
                  <a:srgbClr val="262626"/>
                </a:solidFill>
                <a:latin typeface="Courier New"/>
                <a:ea typeface="Courier New"/>
                <a:cs typeface="Courier New"/>
                <a:sym typeface="Courier New"/>
              </a:rPr>
              <a:t>The model shows to be 50%-55% accuracy as there is a different in judgment of the sentence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2c1ff81788f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8" name="Google Shape;2218;g2c1ff81788f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3000">
                <a:solidFill>
                  <a:srgbClr val="262626"/>
                </a:solidFill>
                <a:latin typeface="Courier New"/>
                <a:ea typeface="Courier New"/>
                <a:cs typeface="Courier New"/>
                <a:sym typeface="Courier New"/>
              </a:rPr>
              <a:t>The model shows to be 50%-55% accuracy as there is a different in judgment of the sentence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d965ecebb0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d965ecebb0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9" name="Shape 2249"/>
        <p:cNvGrpSpPr/>
        <p:nvPr/>
      </p:nvGrpSpPr>
      <p:grpSpPr>
        <a:xfrm>
          <a:off x="0" y="0"/>
          <a:ext cx="0" cy="0"/>
          <a:chOff x="0" y="0"/>
          <a:chExt cx="0" cy="0"/>
        </a:xfrm>
      </p:grpSpPr>
      <p:sp>
        <p:nvSpPr>
          <p:cNvPr id="2250" name="Google Shape;2250;g26b36789577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1" name="Google Shape;2251;g26b36789577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d965ecebb0_0_33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d965ecebb0_0_33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5" name="Shape 845"/>
        <p:cNvGrpSpPr/>
        <p:nvPr/>
      </p:nvGrpSpPr>
      <p:grpSpPr>
        <a:xfrm>
          <a:off x="0" y="0"/>
          <a:ext cx="0" cy="0"/>
          <a:chOff x="0" y="0"/>
          <a:chExt cx="0" cy="0"/>
        </a:xfrm>
      </p:grpSpPr>
      <p:sp>
        <p:nvSpPr>
          <p:cNvPr id="846" name="Google Shape;846;g26b3f30f5f0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26b3f30f5f0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1" name="Shape 881"/>
        <p:cNvGrpSpPr/>
        <p:nvPr/>
      </p:nvGrpSpPr>
      <p:grpSpPr>
        <a:xfrm>
          <a:off x="0" y="0"/>
          <a:ext cx="0" cy="0"/>
          <a:chOff x="0" y="0"/>
          <a:chExt cx="0" cy="0"/>
        </a:xfrm>
      </p:grpSpPr>
      <p:sp>
        <p:nvSpPr>
          <p:cNvPr id="882" name="Google Shape;882;gdc757847f5_1_14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dc757847f5_1_14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off with gathering data from x.com and ask our friend on their </a:t>
            </a:r>
            <a:r>
              <a:rPr lang="en"/>
              <a:t>opinion</a:t>
            </a:r>
            <a:r>
              <a:rPr lang="en"/>
              <a:t> in each sentence</a:t>
            </a:r>
            <a:endParaRPr/>
          </a:p>
          <a:p>
            <a:pPr indent="0" lvl="0" marL="0" rtl="0" algn="l">
              <a:spcBef>
                <a:spcPts val="0"/>
              </a:spcBef>
              <a:spcAft>
                <a:spcPts val="0"/>
              </a:spcAft>
              <a:buNone/>
            </a:pPr>
            <a:r>
              <a:rPr lang="en"/>
              <a:t>The we import data using github, so every </a:t>
            </a:r>
            <a:r>
              <a:rPr lang="en"/>
              <a:t>could access to the data</a:t>
            </a:r>
            <a:r>
              <a:rPr lang="en"/>
              <a:t> </a:t>
            </a:r>
            <a:endParaRPr/>
          </a:p>
          <a:p>
            <a:pPr indent="0" lvl="0" marL="0" rtl="0" algn="l">
              <a:spcBef>
                <a:spcPts val="0"/>
              </a:spcBef>
              <a:spcAft>
                <a:spcPts val="0"/>
              </a:spcAft>
              <a:buNone/>
            </a:pPr>
            <a:r>
              <a:rPr lang="en"/>
              <a:t>Explore data look for missing value </a:t>
            </a:r>
            <a:endParaRPr/>
          </a:p>
          <a:p>
            <a:pPr indent="0" lvl="0" marL="0" rtl="0" algn="l">
              <a:spcBef>
                <a:spcPts val="0"/>
              </a:spcBef>
              <a:spcAft>
                <a:spcPts val="0"/>
              </a:spcAft>
              <a:buNone/>
            </a:pPr>
            <a:r>
              <a:rPr lang="en">
                <a:solidFill>
                  <a:schemeClr val="dk1"/>
                </a:solidFill>
              </a:rPr>
              <a:t>In preprocess, we did tokenization =&gt; change emoji to thai words using stopword from HAINLP lib</a:t>
            </a:r>
            <a:endParaRPr>
              <a:solidFill>
                <a:schemeClr val="dk1"/>
              </a:solidFill>
            </a:endParaRPr>
          </a:p>
          <a:p>
            <a:pPr indent="0" lvl="0" marL="0" rtl="0" algn="l">
              <a:spcBef>
                <a:spcPts val="0"/>
              </a:spcBef>
              <a:spcAft>
                <a:spcPts val="0"/>
              </a:spcAft>
              <a:buNone/>
            </a:pPr>
            <a:r>
              <a:rPr lang="en">
                <a:solidFill>
                  <a:schemeClr val="dk1"/>
                </a:solidFill>
              </a:rPr>
              <a:t>Then we finally creates the model using Multinomial NB and Logistic regression</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2c1ff81788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2c1ff81788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start off with gathering data from x.com and ask our friend on their opinion in each sentence</a:t>
            </a:r>
            <a:endParaRPr/>
          </a:p>
          <a:p>
            <a:pPr indent="0" lvl="0" marL="0" rtl="0" algn="l">
              <a:spcBef>
                <a:spcPts val="0"/>
              </a:spcBef>
              <a:spcAft>
                <a:spcPts val="0"/>
              </a:spcAft>
              <a:buNone/>
            </a:pPr>
            <a:r>
              <a:rPr lang="en"/>
              <a:t>The we import data using github, so every could access to the data </a:t>
            </a:r>
            <a:endParaRPr/>
          </a:p>
          <a:p>
            <a:pPr indent="0" lvl="0" marL="0" rtl="0" algn="l">
              <a:spcBef>
                <a:spcPts val="0"/>
              </a:spcBef>
              <a:spcAft>
                <a:spcPts val="0"/>
              </a:spcAft>
              <a:buNone/>
            </a:pPr>
            <a:r>
              <a:rPr lang="en"/>
              <a:t>Explore data look for missing value </a:t>
            </a:r>
            <a:endParaRPr/>
          </a:p>
          <a:p>
            <a:pPr indent="0" lvl="0" marL="0" rtl="0" algn="l">
              <a:spcBef>
                <a:spcPts val="0"/>
              </a:spcBef>
              <a:spcAft>
                <a:spcPts val="0"/>
              </a:spcAft>
              <a:buNone/>
            </a:pPr>
            <a:r>
              <a:rPr lang="en">
                <a:solidFill>
                  <a:schemeClr val="dk1"/>
                </a:solidFill>
              </a:rPr>
              <a:t>In preprocess, we did tokenization =&gt; change emoji to thai words using stopword from HAINLP lib</a:t>
            </a:r>
            <a:endParaRPr>
              <a:solidFill>
                <a:schemeClr val="dk1"/>
              </a:solidFill>
            </a:endParaRPr>
          </a:p>
          <a:p>
            <a:pPr indent="0" lvl="0" marL="0" rtl="0" algn="l">
              <a:spcBef>
                <a:spcPts val="0"/>
              </a:spcBef>
              <a:spcAft>
                <a:spcPts val="0"/>
              </a:spcAft>
              <a:buNone/>
            </a:pPr>
            <a:r>
              <a:rPr lang="en">
                <a:solidFill>
                  <a:schemeClr val="dk1"/>
                </a:solidFill>
              </a:rPr>
              <a:t>Then we finally creates the model using Multinomial NB and Logistic regression</a:t>
            </a:r>
            <a:endParaRPr>
              <a:solidFill>
                <a:schemeClr val="dk1"/>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c1ff81788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c1ff81788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2"/>
        </a:solidFill>
      </p:bgPr>
    </p:bg>
    <p:spTree>
      <p:nvGrpSpPr>
        <p:cNvPr id="9" name="Shape 9"/>
        <p:cNvGrpSpPr/>
        <p:nvPr/>
      </p:nvGrpSpPr>
      <p:grpSpPr>
        <a:xfrm>
          <a:off x="0" y="0"/>
          <a:ext cx="0" cy="0"/>
          <a:chOff x="0" y="0"/>
          <a:chExt cx="0" cy="0"/>
        </a:xfrm>
      </p:grpSpPr>
      <p:sp>
        <p:nvSpPr>
          <p:cNvPr id="10" name="Google Shape;10;p2"/>
          <p:cNvSpPr/>
          <p:nvPr/>
        </p:nvSpPr>
        <p:spPr>
          <a:xfrm>
            <a:off x="373000" y="125838"/>
            <a:ext cx="8389541" cy="4891828"/>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978150" y="1020041"/>
            <a:ext cx="7187700" cy="2279700"/>
          </a:xfrm>
          <a:prstGeom prst="rect">
            <a:avLst/>
          </a:prstGeom>
        </p:spPr>
        <p:txBody>
          <a:bodyPr anchorCtr="0" anchor="b" bIns="91425" lIns="91425" spcFirstLastPara="1" rIns="91425" wrap="square" tIns="91425">
            <a:noAutofit/>
          </a:bodyPr>
          <a:lstStyle>
            <a:lvl1pPr lvl="0" algn="ctr">
              <a:lnSpc>
                <a:spcPct val="90000"/>
              </a:lnSpc>
              <a:spcBef>
                <a:spcPts val="0"/>
              </a:spcBef>
              <a:spcAft>
                <a:spcPts val="0"/>
              </a:spcAft>
              <a:buSzPts val="5200"/>
              <a:buNone/>
              <a:defRPr b="0" sz="8100">
                <a:latin typeface="Mukta ExtraBold"/>
                <a:ea typeface="Mukta ExtraBold"/>
                <a:cs typeface="Mukta ExtraBold"/>
                <a:sym typeface="Mukta ExtraBol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2" name="Google Shape;12;p2"/>
          <p:cNvSpPr txBox="1"/>
          <p:nvPr>
            <p:ph idx="1" type="subTitle"/>
          </p:nvPr>
        </p:nvSpPr>
        <p:spPr>
          <a:xfrm>
            <a:off x="2322300" y="3643037"/>
            <a:ext cx="4499400" cy="420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800"/>
              <a:buNone/>
              <a:defRPr>
                <a:latin typeface="Nunito"/>
                <a:ea typeface="Nunito"/>
                <a:cs typeface="Nunito"/>
                <a:sym typeface="Nunito"/>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13" name="Google Shape;13;p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06" name="Shape 106"/>
        <p:cNvGrpSpPr/>
        <p:nvPr/>
      </p:nvGrpSpPr>
      <p:grpSpPr>
        <a:xfrm>
          <a:off x="0" y="0"/>
          <a:ext cx="0" cy="0"/>
          <a:chOff x="0" y="0"/>
          <a:chExt cx="0" cy="0"/>
        </a:xfrm>
      </p:grpSpPr>
      <p:sp>
        <p:nvSpPr>
          <p:cNvPr id="107" name="Google Shape;107;p11"/>
          <p:cNvSpPr/>
          <p:nvPr/>
        </p:nvSpPr>
        <p:spPr>
          <a:xfrm rot="10800000">
            <a:off x="373000" y="125838"/>
            <a:ext cx="8389541" cy="4891828"/>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txBox="1"/>
          <p:nvPr>
            <p:ph hasCustomPrompt="1" type="title"/>
          </p:nvPr>
        </p:nvSpPr>
        <p:spPr>
          <a:xfrm>
            <a:off x="713225" y="1106125"/>
            <a:ext cx="77178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0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9" name="Google Shape;109;p11"/>
          <p:cNvSpPr txBox="1"/>
          <p:nvPr>
            <p:ph idx="1" type="subTitle"/>
          </p:nvPr>
        </p:nvSpPr>
        <p:spPr>
          <a:xfrm>
            <a:off x="902250" y="3402475"/>
            <a:ext cx="7339500" cy="324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110" name="Google Shape;110;p11"/>
          <p:cNvGrpSpPr/>
          <p:nvPr/>
        </p:nvGrpSpPr>
        <p:grpSpPr>
          <a:xfrm>
            <a:off x="8380083" y="4026025"/>
            <a:ext cx="522225" cy="259700"/>
            <a:chOff x="-1391825" y="4240400"/>
            <a:chExt cx="522225" cy="259700"/>
          </a:xfrm>
        </p:grpSpPr>
        <p:sp>
          <p:nvSpPr>
            <p:cNvPr id="111" name="Google Shape;111;p11"/>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3" name="Google Shape;113;p11"/>
          <p:cNvGrpSpPr/>
          <p:nvPr/>
        </p:nvGrpSpPr>
        <p:grpSpPr>
          <a:xfrm>
            <a:off x="8241739" y="4474243"/>
            <a:ext cx="123967" cy="259704"/>
            <a:chOff x="12508550" y="1789325"/>
            <a:chExt cx="168525" cy="353050"/>
          </a:xfrm>
        </p:grpSpPr>
        <p:sp>
          <p:nvSpPr>
            <p:cNvPr id="114" name="Google Shape;114;p11"/>
            <p:cNvSpPr/>
            <p:nvPr/>
          </p:nvSpPr>
          <p:spPr>
            <a:xfrm>
              <a:off x="12508550" y="2047425"/>
              <a:ext cx="117350" cy="94950"/>
            </a:xfrm>
            <a:custGeom>
              <a:rect b="b" l="l" r="r" t="t"/>
              <a:pathLst>
                <a:path extrusionOk="0" h="3798" w="4694">
                  <a:moveTo>
                    <a:pt x="2347" y="0"/>
                  </a:moveTo>
                  <a:cubicBezTo>
                    <a:pt x="1067" y="0"/>
                    <a:pt x="0" y="854"/>
                    <a:pt x="0" y="1877"/>
                  </a:cubicBezTo>
                  <a:cubicBezTo>
                    <a:pt x="0" y="2944"/>
                    <a:pt x="1067" y="3797"/>
                    <a:pt x="2347" y="3797"/>
                  </a:cubicBezTo>
                  <a:cubicBezTo>
                    <a:pt x="3669" y="3797"/>
                    <a:pt x="4693" y="2944"/>
                    <a:pt x="4693" y="1877"/>
                  </a:cubicBezTo>
                  <a:cubicBezTo>
                    <a:pt x="4693" y="854"/>
                    <a:pt x="3669" y="0"/>
                    <a:pt x="2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a:off x="12593875" y="1789325"/>
              <a:ext cx="83200" cy="303975"/>
            </a:xfrm>
            <a:custGeom>
              <a:rect b="b" l="l" r="r" t="t"/>
              <a:pathLst>
                <a:path extrusionOk="0" h="12159" w="3328">
                  <a:moveTo>
                    <a:pt x="0" y="0"/>
                  </a:moveTo>
                  <a:lnTo>
                    <a:pt x="811" y="12159"/>
                  </a:lnTo>
                  <a:lnTo>
                    <a:pt x="1067" y="12116"/>
                  </a:lnTo>
                  <a:lnTo>
                    <a:pt x="427" y="2475"/>
                  </a:lnTo>
                  <a:lnTo>
                    <a:pt x="427" y="2475"/>
                  </a:lnTo>
                  <a:cubicBezTo>
                    <a:pt x="470" y="2603"/>
                    <a:pt x="555" y="2731"/>
                    <a:pt x="598" y="2859"/>
                  </a:cubicBezTo>
                  <a:cubicBezTo>
                    <a:pt x="854" y="3243"/>
                    <a:pt x="1195" y="3541"/>
                    <a:pt x="1579" y="3755"/>
                  </a:cubicBezTo>
                  <a:cubicBezTo>
                    <a:pt x="1877" y="3883"/>
                    <a:pt x="2091" y="4096"/>
                    <a:pt x="2304" y="4267"/>
                  </a:cubicBezTo>
                  <a:cubicBezTo>
                    <a:pt x="3029" y="5034"/>
                    <a:pt x="2987" y="6272"/>
                    <a:pt x="2816" y="7466"/>
                  </a:cubicBezTo>
                  <a:lnTo>
                    <a:pt x="3072" y="7509"/>
                  </a:lnTo>
                  <a:cubicBezTo>
                    <a:pt x="3243" y="6229"/>
                    <a:pt x="3328" y="4906"/>
                    <a:pt x="2475" y="4096"/>
                  </a:cubicBezTo>
                  <a:cubicBezTo>
                    <a:pt x="2261" y="3883"/>
                    <a:pt x="2005" y="3712"/>
                    <a:pt x="1749" y="3584"/>
                  </a:cubicBezTo>
                  <a:cubicBezTo>
                    <a:pt x="1365" y="3371"/>
                    <a:pt x="1067" y="3115"/>
                    <a:pt x="811" y="2773"/>
                  </a:cubicBezTo>
                  <a:cubicBezTo>
                    <a:pt x="683" y="2432"/>
                    <a:pt x="598" y="2091"/>
                    <a:pt x="555" y="1707"/>
                  </a:cubicBezTo>
                  <a:cubicBezTo>
                    <a:pt x="555" y="1280"/>
                    <a:pt x="470" y="896"/>
                    <a:pt x="299" y="5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 name="Google Shape;116;p11"/>
          <p:cNvGrpSpPr/>
          <p:nvPr/>
        </p:nvGrpSpPr>
        <p:grpSpPr>
          <a:xfrm>
            <a:off x="468183" y="4210213"/>
            <a:ext cx="522225" cy="259700"/>
            <a:chOff x="-1391825" y="4240400"/>
            <a:chExt cx="522225" cy="259700"/>
          </a:xfrm>
        </p:grpSpPr>
        <p:sp>
          <p:nvSpPr>
            <p:cNvPr id="117" name="Google Shape;117;p11"/>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9" name="Google Shape;119;p11"/>
          <p:cNvGrpSpPr/>
          <p:nvPr/>
        </p:nvGrpSpPr>
        <p:grpSpPr>
          <a:xfrm>
            <a:off x="300712" y="4427050"/>
            <a:ext cx="167475" cy="354100"/>
            <a:chOff x="13256175" y="1380850"/>
            <a:chExt cx="167475" cy="354100"/>
          </a:xfrm>
        </p:grpSpPr>
        <p:sp>
          <p:nvSpPr>
            <p:cNvPr id="120" name="Google Shape;120;p11"/>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23" name="Shape 123"/>
        <p:cNvGrpSpPr/>
        <p:nvPr/>
      </p:nvGrpSpPr>
      <p:grpSpPr>
        <a:xfrm>
          <a:off x="0" y="0"/>
          <a:ext cx="0" cy="0"/>
          <a:chOff x="0" y="0"/>
          <a:chExt cx="0" cy="0"/>
        </a:xfrm>
      </p:grpSpPr>
      <p:sp>
        <p:nvSpPr>
          <p:cNvPr id="124" name="Google Shape;124;p1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125" name="Shape 125"/>
        <p:cNvGrpSpPr/>
        <p:nvPr/>
      </p:nvGrpSpPr>
      <p:grpSpPr>
        <a:xfrm>
          <a:off x="0" y="0"/>
          <a:ext cx="0" cy="0"/>
          <a:chOff x="0" y="0"/>
          <a:chExt cx="0" cy="0"/>
        </a:xfrm>
      </p:grpSpPr>
      <p:sp>
        <p:nvSpPr>
          <p:cNvPr id="126" name="Google Shape;126;p13"/>
          <p:cNvSpPr/>
          <p:nvPr/>
        </p:nvSpPr>
        <p:spPr>
          <a:xfrm>
            <a:off x="373000" y="125838"/>
            <a:ext cx="8389541" cy="4891828"/>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7" name="Google Shape;127;p13"/>
          <p:cNvGrpSpPr/>
          <p:nvPr/>
        </p:nvGrpSpPr>
        <p:grpSpPr>
          <a:xfrm rot="-710823">
            <a:off x="80682" y="4090912"/>
            <a:ext cx="522225" cy="259700"/>
            <a:chOff x="-1391825" y="4240400"/>
            <a:chExt cx="522225" cy="259700"/>
          </a:xfrm>
        </p:grpSpPr>
        <p:sp>
          <p:nvSpPr>
            <p:cNvPr id="128" name="Google Shape;128;p13"/>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0" name="Google Shape;130;p13"/>
          <p:cNvGrpSpPr/>
          <p:nvPr/>
        </p:nvGrpSpPr>
        <p:grpSpPr>
          <a:xfrm>
            <a:off x="7998188" y="305950"/>
            <a:ext cx="522225" cy="259700"/>
            <a:chOff x="-1391825" y="4240400"/>
            <a:chExt cx="522225" cy="259700"/>
          </a:xfrm>
        </p:grpSpPr>
        <p:sp>
          <p:nvSpPr>
            <p:cNvPr id="131" name="Google Shape;131;p13"/>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 name="Google Shape;133;p13"/>
          <p:cNvGrpSpPr/>
          <p:nvPr/>
        </p:nvGrpSpPr>
        <p:grpSpPr>
          <a:xfrm>
            <a:off x="8555050" y="718930"/>
            <a:ext cx="467176" cy="481344"/>
            <a:chOff x="8599300" y="718930"/>
            <a:chExt cx="467176" cy="481344"/>
          </a:xfrm>
        </p:grpSpPr>
        <p:grpSp>
          <p:nvGrpSpPr>
            <p:cNvPr id="134" name="Google Shape;134;p13"/>
            <p:cNvGrpSpPr/>
            <p:nvPr/>
          </p:nvGrpSpPr>
          <p:grpSpPr>
            <a:xfrm>
              <a:off x="8599300" y="718930"/>
              <a:ext cx="467176" cy="481344"/>
              <a:chOff x="-1586889" y="1214300"/>
              <a:chExt cx="305025" cy="314275"/>
            </a:xfrm>
          </p:grpSpPr>
          <p:sp>
            <p:nvSpPr>
              <p:cNvPr id="135" name="Google Shape;135;p13"/>
              <p:cNvSpPr/>
              <p:nvPr/>
            </p:nvSpPr>
            <p:spPr>
              <a:xfrm>
                <a:off x="-1586889" y="1214300"/>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rot="-672933">
                <a:off x="-1545250" y="1306352"/>
                <a:ext cx="80425" cy="36450"/>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1416775" y="1306350"/>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8" name="Google Shape;138;p13"/>
            <p:cNvSpPr/>
            <p:nvPr/>
          </p:nvSpPr>
          <p:spPr>
            <a:xfrm rot="10800000">
              <a:off x="8706408" y="985804"/>
              <a:ext cx="267267" cy="113168"/>
            </a:xfrm>
            <a:custGeom>
              <a:rect b="b" l="l" r="r" t="t"/>
              <a:pathLst>
                <a:path extrusionOk="0" h="2552" w="6027">
                  <a:moveTo>
                    <a:pt x="3253" y="1"/>
                  </a:moveTo>
                  <a:cubicBezTo>
                    <a:pt x="1960" y="38"/>
                    <a:pt x="702" y="925"/>
                    <a:pt x="0" y="2330"/>
                  </a:cubicBezTo>
                  <a:lnTo>
                    <a:pt x="407" y="2552"/>
                  </a:lnTo>
                  <a:cubicBezTo>
                    <a:pt x="1035" y="1295"/>
                    <a:pt x="2181" y="482"/>
                    <a:pt x="3253" y="482"/>
                  </a:cubicBezTo>
                  <a:cubicBezTo>
                    <a:pt x="4215" y="482"/>
                    <a:pt x="5028" y="1036"/>
                    <a:pt x="5620" y="2071"/>
                  </a:cubicBezTo>
                  <a:lnTo>
                    <a:pt x="6026" y="1849"/>
                  </a:lnTo>
                  <a:cubicBezTo>
                    <a:pt x="5324" y="666"/>
                    <a:pt x="4363" y="1"/>
                    <a:pt x="3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9" name="Google Shape;139;p13"/>
          <p:cNvGrpSpPr/>
          <p:nvPr/>
        </p:nvGrpSpPr>
        <p:grpSpPr>
          <a:xfrm>
            <a:off x="449283" y="4401445"/>
            <a:ext cx="527892" cy="523705"/>
            <a:chOff x="14582925" y="1556650"/>
            <a:chExt cx="280525" cy="278300"/>
          </a:xfrm>
        </p:grpSpPr>
        <p:sp>
          <p:nvSpPr>
            <p:cNvPr id="140" name="Google Shape;140;p13"/>
            <p:cNvSpPr/>
            <p:nvPr/>
          </p:nvSpPr>
          <p:spPr>
            <a:xfrm>
              <a:off x="14656525" y="1556650"/>
              <a:ext cx="206925" cy="276500"/>
            </a:xfrm>
            <a:custGeom>
              <a:rect b="b" l="l" r="r" t="t"/>
              <a:pathLst>
                <a:path extrusionOk="0" h="11060" w="8277">
                  <a:moveTo>
                    <a:pt x="3676" y="1"/>
                  </a:moveTo>
                  <a:cubicBezTo>
                    <a:pt x="3645" y="1"/>
                    <a:pt x="3614" y="3"/>
                    <a:pt x="3584" y="7"/>
                  </a:cubicBezTo>
                  <a:cubicBezTo>
                    <a:pt x="3157" y="135"/>
                    <a:pt x="2986" y="605"/>
                    <a:pt x="2858" y="1031"/>
                  </a:cubicBezTo>
                  <a:cubicBezTo>
                    <a:pt x="2475" y="1970"/>
                    <a:pt x="1963" y="2866"/>
                    <a:pt x="1365" y="3676"/>
                  </a:cubicBezTo>
                  <a:cubicBezTo>
                    <a:pt x="725" y="4615"/>
                    <a:pt x="299" y="5681"/>
                    <a:pt x="171" y="6790"/>
                  </a:cubicBezTo>
                  <a:cubicBezTo>
                    <a:pt x="43" y="7729"/>
                    <a:pt x="0" y="8668"/>
                    <a:pt x="43" y="9606"/>
                  </a:cubicBezTo>
                  <a:cubicBezTo>
                    <a:pt x="128" y="10545"/>
                    <a:pt x="512" y="10929"/>
                    <a:pt x="1365" y="10971"/>
                  </a:cubicBezTo>
                  <a:lnTo>
                    <a:pt x="3285" y="11014"/>
                  </a:lnTo>
                  <a:lnTo>
                    <a:pt x="4736" y="11014"/>
                  </a:lnTo>
                  <a:lnTo>
                    <a:pt x="6655" y="11057"/>
                  </a:lnTo>
                  <a:cubicBezTo>
                    <a:pt x="6677" y="11059"/>
                    <a:pt x="6699" y="11060"/>
                    <a:pt x="6720" y="11060"/>
                  </a:cubicBezTo>
                  <a:cubicBezTo>
                    <a:pt x="7120" y="11060"/>
                    <a:pt x="7468" y="10693"/>
                    <a:pt x="7508" y="10289"/>
                  </a:cubicBezTo>
                  <a:cubicBezTo>
                    <a:pt x="7508" y="9819"/>
                    <a:pt x="7167" y="9435"/>
                    <a:pt x="6698" y="9435"/>
                  </a:cubicBezTo>
                  <a:lnTo>
                    <a:pt x="7039" y="9435"/>
                  </a:lnTo>
                  <a:cubicBezTo>
                    <a:pt x="7054" y="9436"/>
                    <a:pt x="7069" y="9437"/>
                    <a:pt x="7084" y="9437"/>
                  </a:cubicBezTo>
                  <a:cubicBezTo>
                    <a:pt x="7904" y="9437"/>
                    <a:pt x="8220" y="8277"/>
                    <a:pt x="7423" y="7900"/>
                  </a:cubicBezTo>
                  <a:cubicBezTo>
                    <a:pt x="7892" y="7900"/>
                    <a:pt x="8276" y="7558"/>
                    <a:pt x="8276" y="7089"/>
                  </a:cubicBezTo>
                  <a:lnTo>
                    <a:pt x="8276" y="7004"/>
                  </a:lnTo>
                  <a:cubicBezTo>
                    <a:pt x="8276" y="6577"/>
                    <a:pt x="7935" y="6236"/>
                    <a:pt x="7508" y="6193"/>
                  </a:cubicBezTo>
                  <a:lnTo>
                    <a:pt x="7423" y="6193"/>
                  </a:lnTo>
                  <a:cubicBezTo>
                    <a:pt x="7892" y="6193"/>
                    <a:pt x="8234" y="5852"/>
                    <a:pt x="8234" y="5383"/>
                  </a:cubicBezTo>
                  <a:cubicBezTo>
                    <a:pt x="8234" y="4956"/>
                    <a:pt x="7892" y="4572"/>
                    <a:pt x="7423" y="4572"/>
                  </a:cubicBezTo>
                  <a:cubicBezTo>
                    <a:pt x="6997" y="4572"/>
                    <a:pt x="6303" y="4655"/>
                    <a:pt x="5698" y="4655"/>
                  </a:cubicBezTo>
                  <a:cubicBezTo>
                    <a:pt x="5334" y="4655"/>
                    <a:pt x="5002" y="4625"/>
                    <a:pt x="4778" y="4529"/>
                  </a:cubicBezTo>
                  <a:cubicBezTo>
                    <a:pt x="3712" y="4018"/>
                    <a:pt x="4522" y="2226"/>
                    <a:pt x="4522" y="1373"/>
                  </a:cubicBezTo>
                  <a:cubicBezTo>
                    <a:pt x="4565" y="1031"/>
                    <a:pt x="4480" y="733"/>
                    <a:pt x="4352" y="434"/>
                  </a:cubicBezTo>
                  <a:cubicBezTo>
                    <a:pt x="4237" y="166"/>
                    <a:pt x="3950" y="1"/>
                    <a:pt x="36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14582925" y="1694925"/>
              <a:ext cx="69350" cy="140025"/>
            </a:xfrm>
            <a:custGeom>
              <a:rect b="b" l="l" r="r" t="t"/>
              <a:pathLst>
                <a:path extrusionOk="0" h="5601" w="2774">
                  <a:moveTo>
                    <a:pt x="1302" y="1"/>
                  </a:moveTo>
                  <a:cubicBezTo>
                    <a:pt x="1195" y="1"/>
                    <a:pt x="1088" y="22"/>
                    <a:pt x="982" y="65"/>
                  </a:cubicBezTo>
                  <a:cubicBezTo>
                    <a:pt x="214" y="449"/>
                    <a:pt x="427" y="2411"/>
                    <a:pt x="385" y="3094"/>
                  </a:cubicBezTo>
                  <a:cubicBezTo>
                    <a:pt x="385" y="3819"/>
                    <a:pt x="1" y="5483"/>
                    <a:pt x="1067" y="5568"/>
                  </a:cubicBezTo>
                  <a:cubicBezTo>
                    <a:pt x="1166" y="5590"/>
                    <a:pt x="1266" y="5601"/>
                    <a:pt x="1363" y="5601"/>
                  </a:cubicBezTo>
                  <a:cubicBezTo>
                    <a:pt x="1644" y="5601"/>
                    <a:pt x="1912" y="5513"/>
                    <a:pt x="2134" y="5355"/>
                  </a:cubicBezTo>
                  <a:cubicBezTo>
                    <a:pt x="2304" y="5142"/>
                    <a:pt x="2432" y="4886"/>
                    <a:pt x="2432" y="4630"/>
                  </a:cubicBezTo>
                  <a:cubicBezTo>
                    <a:pt x="2560" y="3819"/>
                    <a:pt x="2646" y="2966"/>
                    <a:pt x="2688" y="2155"/>
                  </a:cubicBezTo>
                  <a:cubicBezTo>
                    <a:pt x="2688" y="1814"/>
                    <a:pt x="2774" y="662"/>
                    <a:pt x="2518" y="364"/>
                  </a:cubicBezTo>
                  <a:cubicBezTo>
                    <a:pt x="2432" y="278"/>
                    <a:pt x="2390" y="278"/>
                    <a:pt x="2304" y="236"/>
                  </a:cubicBezTo>
                  <a:lnTo>
                    <a:pt x="2176" y="236"/>
                  </a:lnTo>
                  <a:lnTo>
                    <a:pt x="1622" y="65"/>
                  </a:lnTo>
                  <a:cubicBezTo>
                    <a:pt x="1515" y="22"/>
                    <a:pt x="1408" y="1"/>
                    <a:pt x="1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 name="Google Shape;142;p13"/>
          <p:cNvSpPr txBox="1"/>
          <p:nvPr>
            <p:ph type="title"/>
          </p:nvPr>
        </p:nvSpPr>
        <p:spPr>
          <a:xfrm>
            <a:off x="952331" y="1445750"/>
            <a:ext cx="23592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1900"/>
              <a:buNone/>
              <a:defRPr b="1" sz="2000"/>
            </a:lvl1pPr>
            <a:lvl2pPr lvl="1" rtl="0" algn="ctr">
              <a:spcBef>
                <a:spcPts val="0"/>
              </a:spcBef>
              <a:spcAft>
                <a:spcPts val="0"/>
              </a:spcAft>
              <a:buClr>
                <a:srgbClr val="FF00A3"/>
              </a:buClr>
              <a:buSzPts val="1800"/>
              <a:buNone/>
              <a:defRPr sz="1800">
                <a:solidFill>
                  <a:srgbClr val="FF00A3"/>
                </a:solidFill>
              </a:defRPr>
            </a:lvl2pPr>
            <a:lvl3pPr lvl="2" rtl="0" algn="ctr">
              <a:spcBef>
                <a:spcPts val="0"/>
              </a:spcBef>
              <a:spcAft>
                <a:spcPts val="0"/>
              </a:spcAft>
              <a:buClr>
                <a:srgbClr val="FF00A3"/>
              </a:buClr>
              <a:buSzPts val="1800"/>
              <a:buNone/>
              <a:defRPr sz="1800">
                <a:solidFill>
                  <a:srgbClr val="FF00A3"/>
                </a:solidFill>
              </a:defRPr>
            </a:lvl3pPr>
            <a:lvl4pPr lvl="3" rtl="0" algn="ctr">
              <a:spcBef>
                <a:spcPts val="0"/>
              </a:spcBef>
              <a:spcAft>
                <a:spcPts val="0"/>
              </a:spcAft>
              <a:buClr>
                <a:srgbClr val="FF00A3"/>
              </a:buClr>
              <a:buSzPts val="1800"/>
              <a:buNone/>
              <a:defRPr sz="1800">
                <a:solidFill>
                  <a:srgbClr val="FF00A3"/>
                </a:solidFill>
              </a:defRPr>
            </a:lvl4pPr>
            <a:lvl5pPr lvl="4" rtl="0" algn="ctr">
              <a:spcBef>
                <a:spcPts val="0"/>
              </a:spcBef>
              <a:spcAft>
                <a:spcPts val="0"/>
              </a:spcAft>
              <a:buClr>
                <a:srgbClr val="FF00A3"/>
              </a:buClr>
              <a:buSzPts val="1800"/>
              <a:buNone/>
              <a:defRPr sz="1800">
                <a:solidFill>
                  <a:srgbClr val="FF00A3"/>
                </a:solidFill>
              </a:defRPr>
            </a:lvl5pPr>
            <a:lvl6pPr lvl="5" rtl="0" algn="ctr">
              <a:spcBef>
                <a:spcPts val="0"/>
              </a:spcBef>
              <a:spcAft>
                <a:spcPts val="0"/>
              </a:spcAft>
              <a:buClr>
                <a:srgbClr val="FF00A3"/>
              </a:buClr>
              <a:buSzPts val="1800"/>
              <a:buNone/>
              <a:defRPr sz="1800">
                <a:solidFill>
                  <a:srgbClr val="FF00A3"/>
                </a:solidFill>
              </a:defRPr>
            </a:lvl6pPr>
            <a:lvl7pPr lvl="6" rtl="0" algn="ctr">
              <a:spcBef>
                <a:spcPts val="0"/>
              </a:spcBef>
              <a:spcAft>
                <a:spcPts val="0"/>
              </a:spcAft>
              <a:buClr>
                <a:srgbClr val="FF00A3"/>
              </a:buClr>
              <a:buSzPts val="1800"/>
              <a:buNone/>
              <a:defRPr sz="1800">
                <a:solidFill>
                  <a:srgbClr val="FF00A3"/>
                </a:solidFill>
              </a:defRPr>
            </a:lvl7pPr>
            <a:lvl8pPr lvl="7" rtl="0" algn="ctr">
              <a:spcBef>
                <a:spcPts val="0"/>
              </a:spcBef>
              <a:spcAft>
                <a:spcPts val="0"/>
              </a:spcAft>
              <a:buClr>
                <a:srgbClr val="FF00A3"/>
              </a:buClr>
              <a:buSzPts val="1800"/>
              <a:buNone/>
              <a:defRPr sz="1800">
                <a:solidFill>
                  <a:srgbClr val="FF00A3"/>
                </a:solidFill>
              </a:defRPr>
            </a:lvl8pPr>
            <a:lvl9pPr lvl="8" rtl="0" algn="ctr">
              <a:spcBef>
                <a:spcPts val="0"/>
              </a:spcBef>
              <a:spcAft>
                <a:spcPts val="0"/>
              </a:spcAft>
              <a:buClr>
                <a:srgbClr val="FF00A3"/>
              </a:buClr>
              <a:buSzPts val="1800"/>
              <a:buNone/>
              <a:defRPr sz="1800">
                <a:solidFill>
                  <a:srgbClr val="FF00A3"/>
                </a:solidFill>
              </a:defRPr>
            </a:lvl9pPr>
          </a:lstStyle>
          <a:p/>
        </p:txBody>
      </p:sp>
      <p:sp>
        <p:nvSpPr>
          <p:cNvPr id="143" name="Google Shape;143;p13"/>
          <p:cNvSpPr txBox="1"/>
          <p:nvPr>
            <p:ph idx="1" type="subTitle"/>
          </p:nvPr>
        </p:nvSpPr>
        <p:spPr>
          <a:xfrm>
            <a:off x="1003031" y="1824450"/>
            <a:ext cx="22578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4" name="Google Shape;144;p13"/>
          <p:cNvSpPr txBox="1"/>
          <p:nvPr>
            <p:ph hasCustomPrompt="1" idx="2" type="title"/>
          </p:nvPr>
        </p:nvSpPr>
        <p:spPr>
          <a:xfrm>
            <a:off x="1510481" y="942112"/>
            <a:ext cx="1242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3000"/>
              <a:buNone/>
              <a:defRPr b="1" sz="3000"/>
            </a:lvl1pPr>
            <a:lvl2pPr lvl="1" rtl="0" algn="ctr">
              <a:spcBef>
                <a:spcPts val="0"/>
              </a:spcBef>
              <a:spcAft>
                <a:spcPts val="0"/>
              </a:spcAft>
              <a:buClr>
                <a:srgbClr val="FF00A3"/>
              </a:buClr>
              <a:buSzPts val="2400"/>
              <a:buNone/>
              <a:defRPr sz="2400">
                <a:solidFill>
                  <a:srgbClr val="FF00A3"/>
                </a:solidFill>
              </a:defRPr>
            </a:lvl2pPr>
            <a:lvl3pPr lvl="2" rtl="0" algn="ctr">
              <a:spcBef>
                <a:spcPts val="0"/>
              </a:spcBef>
              <a:spcAft>
                <a:spcPts val="0"/>
              </a:spcAft>
              <a:buClr>
                <a:srgbClr val="FF00A3"/>
              </a:buClr>
              <a:buSzPts val="2400"/>
              <a:buNone/>
              <a:defRPr sz="2400">
                <a:solidFill>
                  <a:srgbClr val="FF00A3"/>
                </a:solidFill>
              </a:defRPr>
            </a:lvl3pPr>
            <a:lvl4pPr lvl="3" rtl="0" algn="ctr">
              <a:spcBef>
                <a:spcPts val="0"/>
              </a:spcBef>
              <a:spcAft>
                <a:spcPts val="0"/>
              </a:spcAft>
              <a:buClr>
                <a:srgbClr val="FF00A3"/>
              </a:buClr>
              <a:buSzPts val="2400"/>
              <a:buNone/>
              <a:defRPr sz="2400">
                <a:solidFill>
                  <a:srgbClr val="FF00A3"/>
                </a:solidFill>
              </a:defRPr>
            </a:lvl4pPr>
            <a:lvl5pPr lvl="4" rtl="0" algn="ctr">
              <a:spcBef>
                <a:spcPts val="0"/>
              </a:spcBef>
              <a:spcAft>
                <a:spcPts val="0"/>
              </a:spcAft>
              <a:buClr>
                <a:srgbClr val="FF00A3"/>
              </a:buClr>
              <a:buSzPts val="2400"/>
              <a:buNone/>
              <a:defRPr sz="2400">
                <a:solidFill>
                  <a:srgbClr val="FF00A3"/>
                </a:solidFill>
              </a:defRPr>
            </a:lvl5pPr>
            <a:lvl6pPr lvl="5" rtl="0" algn="ctr">
              <a:spcBef>
                <a:spcPts val="0"/>
              </a:spcBef>
              <a:spcAft>
                <a:spcPts val="0"/>
              </a:spcAft>
              <a:buClr>
                <a:srgbClr val="FF00A3"/>
              </a:buClr>
              <a:buSzPts val="2400"/>
              <a:buNone/>
              <a:defRPr sz="2400">
                <a:solidFill>
                  <a:srgbClr val="FF00A3"/>
                </a:solidFill>
              </a:defRPr>
            </a:lvl6pPr>
            <a:lvl7pPr lvl="6" rtl="0" algn="ctr">
              <a:spcBef>
                <a:spcPts val="0"/>
              </a:spcBef>
              <a:spcAft>
                <a:spcPts val="0"/>
              </a:spcAft>
              <a:buClr>
                <a:srgbClr val="FF00A3"/>
              </a:buClr>
              <a:buSzPts val="2400"/>
              <a:buNone/>
              <a:defRPr sz="2400">
                <a:solidFill>
                  <a:srgbClr val="FF00A3"/>
                </a:solidFill>
              </a:defRPr>
            </a:lvl7pPr>
            <a:lvl8pPr lvl="7" rtl="0" algn="ctr">
              <a:spcBef>
                <a:spcPts val="0"/>
              </a:spcBef>
              <a:spcAft>
                <a:spcPts val="0"/>
              </a:spcAft>
              <a:buClr>
                <a:srgbClr val="FF00A3"/>
              </a:buClr>
              <a:buSzPts val="2400"/>
              <a:buNone/>
              <a:defRPr sz="2400">
                <a:solidFill>
                  <a:srgbClr val="FF00A3"/>
                </a:solidFill>
              </a:defRPr>
            </a:lvl8pPr>
            <a:lvl9pPr lvl="8" rtl="0" algn="ctr">
              <a:spcBef>
                <a:spcPts val="0"/>
              </a:spcBef>
              <a:spcAft>
                <a:spcPts val="0"/>
              </a:spcAft>
              <a:buClr>
                <a:srgbClr val="FF00A3"/>
              </a:buClr>
              <a:buSzPts val="2400"/>
              <a:buNone/>
              <a:defRPr sz="2400">
                <a:solidFill>
                  <a:srgbClr val="FF00A3"/>
                </a:solidFill>
              </a:defRPr>
            </a:lvl9pPr>
          </a:lstStyle>
          <a:p>
            <a:r>
              <a:t>xx%</a:t>
            </a:r>
          </a:p>
        </p:txBody>
      </p:sp>
      <p:sp>
        <p:nvSpPr>
          <p:cNvPr id="145" name="Google Shape;145;p13"/>
          <p:cNvSpPr txBox="1"/>
          <p:nvPr>
            <p:ph idx="3" type="title"/>
          </p:nvPr>
        </p:nvSpPr>
        <p:spPr>
          <a:xfrm>
            <a:off x="3392400" y="1445750"/>
            <a:ext cx="23592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1900"/>
              <a:buNone/>
              <a:defRPr b="1" sz="2000"/>
            </a:lvl1pPr>
            <a:lvl2pPr lvl="1" rtl="0" algn="ctr">
              <a:spcBef>
                <a:spcPts val="0"/>
              </a:spcBef>
              <a:spcAft>
                <a:spcPts val="0"/>
              </a:spcAft>
              <a:buClr>
                <a:srgbClr val="FF00A3"/>
              </a:buClr>
              <a:buSzPts val="1800"/>
              <a:buNone/>
              <a:defRPr sz="1800">
                <a:solidFill>
                  <a:srgbClr val="FF00A3"/>
                </a:solidFill>
              </a:defRPr>
            </a:lvl2pPr>
            <a:lvl3pPr lvl="2" rtl="0" algn="ctr">
              <a:spcBef>
                <a:spcPts val="0"/>
              </a:spcBef>
              <a:spcAft>
                <a:spcPts val="0"/>
              </a:spcAft>
              <a:buClr>
                <a:srgbClr val="FF00A3"/>
              </a:buClr>
              <a:buSzPts val="1800"/>
              <a:buNone/>
              <a:defRPr sz="1800">
                <a:solidFill>
                  <a:srgbClr val="FF00A3"/>
                </a:solidFill>
              </a:defRPr>
            </a:lvl3pPr>
            <a:lvl4pPr lvl="3" rtl="0" algn="ctr">
              <a:spcBef>
                <a:spcPts val="0"/>
              </a:spcBef>
              <a:spcAft>
                <a:spcPts val="0"/>
              </a:spcAft>
              <a:buClr>
                <a:srgbClr val="FF00A3"/>
              </a:buClr>
              <a:buSzPts val="1800"/>
              <a:buNone/>
              <a:defRPr sz="1800">
                <a:solidFill>
                  <a:srgbClr val="FF00A3"/>
                </a:solidFill>
              </a:defRPr>
            </a:lvl4pPr>
            <a:lvl5pPr lvl="4" rtl="0" algn="ctr">
              <a:spcBef>
                <a:spcPts val="0"/>
              </a:spcBef>
              <a:spcAft>
                <a:spcPts val="0"/>
              </a:spcAft>
              <a:buClr>
                <a:srgbClr val="FF00A3"/>
              </a:buClr>
              <a:buSzPts val="1800"/>
              <a:buNone/>
              <a:defRPr sz="1800">
                <a:solidFill>
                  <a:srgbClr val="FF00A3"/>
                </a:solidFill>
              </a:defRPr>
            </a:lvl5pPr>
            <a:lvl6pPr lvl="5" rtl="0" algn="ctr">
              <a:spcBef>
                <a:spcPts val="0"/>
              </a:spcBef>
              <a:spcAft>
                <a:spcPts val="0"/>
              </a:spcAft>
              <a:buClr>
                <a:srgbClr val="FF00A3"/>
              </a:buClr>
              <a:buSzPts val="1800"/>
              <a:buNone/>
              <a:defRPr sz="1800">
                <a:solidFill>
                  <a:srgbClr val="FF00A3"/>
                </a:solidFill>
              </a:defRPr>
            </a:lvl6pPr>
            <a:lvl7pPr lvl="6" rtl="0" algn="ctr">
              <a:spcBef>
                <a:spcPts val="0"/>
              </a:spcBef>
              <a:spcAft>
                <a:spcPts val="0"/>
              </a:spcAft>
              <a:buClr>
                <a:srgbClr val="FF00A3"/>
              </a:buClr>
              <a:buSzPts val="1800"/>
              <a:buNone/>
              <a:defRPr sz="1800">
                <a:solidFill>
                  <a:srgbClr val="FF00A3"/>
                </a:solidFill>
              </a:defRPr>
            </a:lvl7pPr>
            <a:lvl8pPr lvl="7" rtl="0" algn="ctr">
              <a:spcBef>
                <a:spcPts val="0"/>
              </a:spcBef>
              <a:spcAft>
                <a:spcPts val="0"/>
              </a:spcAft>
              <a:buClr>
                <a:srgbClr val="FF00A3"/>
              </a:buClr>
              <a:buSzPts val="1800"/>
              <a:buNone/>
              <a:defRPr sz="1800">
                <a:solidFill>
                  <a:srgbClr val="FF00A3"/>
                </a:solidFill>
              </a:defRPr>
            </a:lvl8pPr>
            <a:lvl9pPr lvl="8" rtl="0" algn="ctr">
              <a:spcBef>
                <a:spcPts val="0"/>
              </a:spcBef>
              <a:spcAft>
                <a:spcPts val="0"/>
              </a:spcAft>
              <a:buClr>
                <a:srgbClr val="FF00A3"/>
              </a:buClr>
              <a:buSzPts val="1800"/>
              <a:buNone/>
              <a:defRPr sz="1800">
                <a:solidFill>
                  <a:srgbClr val="FF00A3"/>
                </a:solidFill>
              </a:defRPr>
            </a:lvl9pPr>
          </a:lstStyle>
          <a:p/>
        </p:txBody>
      </p:sp>
      <p:sp>
        <p:nvSpPr>
          <p:cNvPr id="146" name="Google Shape;146;p13"/>
          <p:cNvSpPr txBox="1"/>
          <p:nvPr>
            <p:ph idx="4" type="subTitle"/>
          </p:nvPr>
        </p:nvSpPr>
        <p:spPr>
          <a:xfrm>
            <a:off x="3443100" y="1824450"/>
            <a:ext cx="22578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47" name="Google Shape;147;p13"/>
          <p:cNvSpPr txBox="1"/>
          <p:nvPr>
            <p:ph hasCustomPrompt="1" idx="5" type="title"/>
          </p:nvPr>
        </p:nvSpPr>
        <p:spPr>
          <a:xfrm>
            <a:off x="3950550" y="942112"/>
            <a:ext cx="1242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3000"/>
              <a:buNone/>
              <a:defRPr b="1" sz="3000"/>
            </a:lvl1pPr>
            <a:lvl2pPr lvl="1" rtl="0" algn="ctr">
              <a:spcBef>
                <a:spcPts val="0"/>
              </a:spcBef>
              <a:spcAft>
                <a:spcPts val="0"/>
              </a:spcAft>
              <a:buClr>
                <a:srgbClr val="FF00A3"/>
              </a:buClr>
              <a:buSzPts val="2400"/>
              <a:buNone/>
              <a:defRPr sz="2400">
                <a:solidFill>
                  <a:srgbClr val="FF00A3"/>
                </a:solidFill>
              </a:defRPr>
            </a:lvl2pPr>
            <a:lvl3pPr lvl="2" rtl="0" algn="ctr">
              <a:spcBef>
                <a:spcPts val="0"/>
              </a:spcBef>
              <a:spcAft>
                <a:spcPts val="0"/>
              </a:spcAft>
              <a:buClr>
                <a:srgbClr val="FF00A3"/>
              </a:buClr>
              <a:buSzPts val="2400"/>
              <a:buNone/>
              <a:defRPr sz="2400">
                <a:solidFill>
                  <a:srgbClr val="FF00A3"/>
                </a:solidFill>
              </a:defRPr>
            </a:lvl3pPr>
            <a:lvl4pPr lvl="3" rtl="0" algn="ctr">
              <a:spcBef>
                <a:spcPts val="0"/>
              </a:spcBef>
              <a:spcAft>
                <a:spcPts val="0"/>
              </a:spcAft>
              <a:buClr>
                <a:srgbClr val="FF00A3"/>
              </a:buClr>
              <a:buSzPts val="2400"/>
              <a:buNone/>
              <a:defRPr sz="2400">
                <a:solidFill>
                  <a:srgbClr val="FF00A3"/>
                </a:solidFill>
              </a:defRPr>
            </a:lvl4pPr>
            <a:lvl5pPr lvl="4" rtl="0" algn="ctr">
              <a:spcBef>
                <a:spcPts val="0"/>
              </a:spcBef>
              <a:spcAft>
                <a:spcPts val="0"/>
              </a:spcAft>
              <a:buClr>
                <a:srgbClr val="FF00A3"/>
              </a:buClr>
              <a:buSzPts val="2400"/>
              <a:buNone/>
              <a:defRPr sz="2400">
                <a:solidFill>
                  <a:srgbClr val="FF00A3"/>
                </a:solidFill>
              </a:defRPr>
            </a:lvl5pPr>
            <a:lvl6pPr lvl="5" rtl="0" algn="ctr">
              <a:spcBef>
                <a:spcPts val="0"/>
              </a:spcBef>
              <a:spcAft>
                <a:spcPts val="0"/>
              </a:spcAft>
              <a:buClr>
                <a:srgbClr val="FF00A3"/>
              </a:buClr>
              <a:buSzPts val="2400"/>
              <a:buNone/>
              <a:defRPr sz="2400">
                <a:solidFill>
                  <a:srgbClr val="FF00A3"/>
                </a:solidFill>
              </a:defRPr>
            </a:lvl6pPr>
            <a:lvl7pPr lvl="6" rtl="0" algn="ctr">
              <a:spcBef>
                <a:spcPts val="0"/>
              </a:spcBef>
              <a:spcAft>
                <a:spcPts val="0"/>
              </a:spcAft>
              <a:buClr>
                <a:srgbClr val="FF00A3"/>
              </a:buClr>
              <a:buSzPts val="2400"/>
              <a:buNone/>
              <a:defRPr sz="2400">
                <a:solidFill>
                  <a:srgbClr val="FF00A3"/>
                </a:solidFill>
              </a:defRPr>
            </a:lvl7pPr>
            <a:lvl8pPr lvl="7" rtl="0" algn="ctr">
              <a:spcBef>
                <a:spcPts val="0"/>
              </a:spcBef>
              <a:spcAft>
                <a:spcPts val="0"/>
              </a:spcAft>
              <a:buClr>
                <a:srgbClr val="FF00A3"/>
              </a:buClr>
              <a:buSzPts val="2400"/>
              <a:buNone/>
              <a:defRPr sz="2400">
                <a:solidFill>
                  <a:srgbClr val="FF00A3"/>
                </a:solidFill>
              </a:defRPr>
            </a:lvl8pPr>
            <a:lvl9pPr lvl="8" rtl="0" algn="ctr">
              <a:spcBef>
                <a:spcPts val="0"/>
              </a:spcBef>
              <a:spcAft>
                <a:spcPts val="0"/>
              </a:spcAft>
              <a:buClr>
                <a:srgbClr val="FF00A3"/>
              </a:buClr>
              <a:buSzPts val="2400"/>
              <a:buNone/>
              <a:defRPr sz="2400">
                <a:solidFill>
                  <a:srgbClr val="FF00A3"/>
                </a:solidFill>
              </a:defRPr>
            </a:lvl9pPr>
          </a:lstStyle>
          <a:p>
            <a:r>
              <a:t>xx%</a:t>
            </a:r>
          </a:p>
        </p:txBody>
      </p:sp>
      <p:sp>
        <p:nvSpPr>
          <p:cNvPr id="148" name="Google Shape;148;p13"/>
          <p:cNvSpPr txBox="1"/>
          <p:nvPr>
            <p:ph idx="6" type="title"/>
          </p:nvPr>
        </p:nvSpPr>
        <p:spPr>
          <a:xfrm>
            <a:off x="5834569" y="1445750"/>
            <a:ext cx="23550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1900"/>
              <a:buNone/>
              <a:defRPr b="1" sz="2000"/>
            </a:lvl1pPr>
            <a:lvl2pPr lvl="1" rtl="0" algn="ctr">
              <a:spcBef>
                <a:spcPts val="0"/>
              </a:spcBef>
              <a:spcAft>
                <a:spcPts val="0"/>
              </a:spcAft>
              <a:buClr>
                <a:srgbClr val="FF00A3"/>
              </a:buClr>
              <a:buSzPts val="1800"/>
              <a:buNone/>
              <a:defRPr sz="1800">
                <a:solidFill>
                  <a:srgbClr val="FF00A3"/>
                </a:solidFill>
              </a:defRPr>
            </a:lvl2pPr>
            <a:lvl3pPr lvl="2" rtl="0" algn="ctr">
              <a:spcBef>
                <a:spcPts val="0"/>
              </a:spcBef>
              <a:spcAft>
                <a:spcPts val="0"/>
              </a:spcAft>
              <a:buClr>
                <a:srgbClr val="FF00A3"/>
              </a:buClr>
              <a:buSzPts val="1800"/>
              <a:buNone/>
              <a:defRPr sz="1800">
                <a:solidFill>
                  <a:srgbClr val="FF00A3"/>
                </a:solidFill>
              </a:defRPr>
            </a:lvl3pPr>
            <a:lvl4pPr lvl="3" rtl="0" algn="ctr">
              <a:spcBef>
                <a:spcPts val="0"/>
              </a:spcBef>
              <a:spcAft>
                <a:spcPts val="0"/>
              </a:spcAft>
              <a:buClr>
                <a:srgbClr val="FF00A3"/>
              </a:buClr>
              <a:buSzPts val="1800"/>
              <a:buNone/>
              <a:defRPr sz="1800">
                <a:solidFill>
                  <a:srgbClr val="FF00A3"/>
                </a:solidFill>
              </a:defRPr>
            </a:lvl4pPr>
            <a:lvl5pPr lvl="4" rtl="0" algn="ctr">
              <a:spcBef>
                <a:spcPts val="0"/>
              </a:spcBef>
              <a:spcAft>
                <a:spcPts val="0"/>
              </a:spcAft>
              <a:buClr>
                <a:srgbClr val="FF00A3"/>
              </a:buClr>
              <a:buSzPts val="1800"/>
              <a:buNone/>
              <a:defRPr sz="1800">
                <a:solidFill>
                  <a:srgbClr val="FF00A3"/>
                </a:solidFill>
              </a:defRPr>
            </a:lvl5pPr>
            <a:lvl6pPr lvl="5" rtl="0" algn="ctr">
              <a:spcBef>
                <a:spcPts val="0"/>
              </a:spcBef>
              <a:spcAft>
                <a:spcPts val="0"/>
              </a:spcAft>
              <a:buClr>
                <a:srgbClr val="FF00A3"/>
              </a:buClr>
              <a:buSzPts val="1800"/>
              <a:buNone/>
              <a:defRPr sz="1800">
                <a:solidFill>
                  <a:srgbClr val="FF00A3"/>
                </a:solidFill>
              </a:defRPr>
            </a:lvl6pPr>
            <a:lvl7pPr lvl="6" rtl="0" algn="ctr">
              <a:spcBef>
                <a:spcPts val="0"/>
              </a:spcBef>
              <a:spcAft>
                <a:spcPts val="0"/>
              </a:spcAft>
              <a:buClr>
                <a:srgbClr val="FF00A3"/>
              </a:buClr>
              <a:buSzPts val="1800"/>
              <a:buNone/>
              <a:defRPr sz="1800">
                <a:solidFill>
                  <a:srgbClr val="FF00A3"/>
                </a:solidFill>
              </a:defRPr>
            </a:lvl7pPr>
            <a:lvl8pPr lvl="7" rtl="0" algn="ctr">
              <a:spcBef>
                <a:spcPts val="0"/>
              </a:spcBef>
              <a:spcAft>
                <a:spcPts val="0"/>
              </a:spcAft>
              <a:buClr>
                <a:srgbClr val="FF00A3"/>
              </a:buClr>
              <a:buSzPts val="1800"/>
              <a:buNone/>
              <a:defRPr sz="1800">
                <a:solidFill>
                  <a:srgbClr val="FF00A3"/>
                </a:solidFill>
              </a:defRPr>
            </a:lvl8pPr>
            <a:lvl9pPr lvl="8" rtl="0" algn="ctr">
              <a:spcBef>
                <a:spcPts val="0"/>
              </a:spcBef>
              <a:spcAft>
                <a:spcPts val="0"/>
              </a:spcAft>
              <a:buClr>
                <a:srgbClr val="FF00A3"/>
              </a:buClr>
              <a:buSzPts val="1800"/>
              <a:buNone/>
              <a:defRPr sz="1800">
                <a:solidFill>
                  <a:srgbClr val="FF00A3"/>
                </a:solidFill>
              </a:defRPr>
            </a:lvl9pPr>
          </a:lstStyle>
          <a:p/>
        </p:txBody>
      </p:sp>
      <p:sp>
        <p:nvSpPr>
          <p:cNvPr id="149" name="Google Shape;149;p13"/>
          <p:cNvSpPr txBox="1"/>
          <p:nvPr>
            <p:ph idx="7" type="subTitle"/>
          </p:nvPr>
        </p:nvSpPr>
        <p:spPr>
          <a:xfrm>
            <a:off x="5883169" y="1824450"/>
            <a:ext cx="22578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0" name="Google Shape;150;p13"/>
          <p:cNvSpPr txBox="1"/>
          <p:nvPr>
            <p:ph hasCustomPrompt="1" idx="8" type="title"/>
          </p:nvPr>
        </p:nvSpPr>
        <p:spPr>
          <a:xfrm>
            <a:off x="6390619" y="942112"/>
            <a:ext cx="1242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3000"/>
              <a:buNone/>
              <a:defRPr b="1" sz="3000"/>
            </a:lvl1pPr>
            <a:lvl2pPr lvl="1" rtl="0" algn="ctr">
              <a:spcBef>
                <a:spcPts val="0"/>
              </a:spcBef>
              <a:spcAft>
                <a:spcPts val="0"/>
              </a:spcAft>
              <a:buClr>
                <a:srgbClr val="FF00A3"/>
              </a:buClr>
              <a:buSzPts val="2400"/>
              <a:buNone/>
              <a:defRPr sz="2400">
                <a:solidFill>
                  <a:srgbClr val="FF00A3"/>
                </a:solidFill>
              </a:defRPr>
            </a:lvl2pPr>
            <a:lvl3pPr lvl="2" rtl="0" algn="ctr">
              <a:spcBef>
                <a:spcPts val="0"/>
              </a:spcBef>
              <a:spcAft>
                <a:spcPts val="0"/>
              </a:spcAft>
              <a:buClr>
                <a:srgbClr val="FF00A3"/>
              </a:buClr>
              <a:buSzPts val="2400"/>
              <a:buNone/>
              <a:defRPr sz="2400">
                <a:solidFill>
                  <a:srgbClr val="FF00A3"/>
                </a:solidFill>
              </a:defRPr>
            </a:lvl3pPr>
            <a:lvl4pPr lvl="3" rtl="0" algn="ctr">
              <a:spcBef>
                <a:spcPts val="0"/>
              </a:spcBef>
              <a:spcAft>
                <a:spcPts val="0"/>
              </a:spcAft>
              <a:buClr>
                <a:srgbClr val="FF00A3"/>
              </a:buClr>
              <a:buSzPts val="2400"/>
              <a:buNone/>
              <a:defRPr sz="2400">
                <a:solidFill>
                  <a:srgbClr val="FF00A3"/>
                </a:solidFill>
              </a:defRPr>
            </a:lvl4pPr>
            <a:lvl5pPr lvl="4" rtl="0" algn="ctr">
              <a:spcBef>
                <a:spcPts val="0"/>
              </a:spcBef>
              <a:spcAft>
                <a:spcPts val="0"/>
              </a:spcAft>
              <a:buClr>
                <a:srgbClr val="FF00A3"/>
              </a:buClr>
              <a:buSzPts val="2400"/>
              <a:buNone/>
              <a:defRPr sz="2400">
                <a:solidFill>
                  <a:srgbClr val="FF00A3"/>
                </a:solidFill>
              </a:defRPr>
            </a:lvl5pPr>
            <a:lvl6pPr lvl="5" rtl="0" algn="ctr">
              <a:spcBef>
                <a:spcPts val="0"/>
              </a:spcBef>
              <a:spcAft>
                <a:spcPts val="0"/>
              </a:spcAft>
              <a:buClr>
                <a:srgbClr val="FF00A3"/>
              </a:buClr>
              <a:buSzPts val="2400"/>
              <a:buNone/>
              <a:defRPr sz="2400">
                <a:solidFill>
                  <a:srgbClr val="FF00A3"/>
                </a:solidFill>
              </a:defRPr>
            </a:lvl6pPr>
            <a:lvl7pPr lvl="6" rtl="0" algn="ctr">
              <a:spcBef>
                <a:spcPts val="0"/>
              </a:spcBef>
              <a:spcAft>
                <a:spcPts val="0"/>
              </a:spcAft>
              <a:buClr>
                <a:srgbClr val="FF00A3"/>
              </a:buClr>
              <a:buSzPts val="2400"/>
              <a:buNone/>
              <a:defRPr sz="2400">
                <a:solidFill>
                  <a:srgbClr val="FF00A3"/>
                </a:solidFill>
              </a:defRPr>
            </a:lvl7pPr>
            <a:lvl8pPr lvl="7" rtl="0" algn="ctr">
              <a:spcBef>
                <a:spcPts val="0"/>
              </a:spcBef>
              <a:spcAft>
                <a:spcPts val="0"/>
              </a:spcAft>
              <a:buClr>
                <a:srgbClr val="FF00A3"/>
              </a:buClr>
              <a:buSzPts val="2400"/>
              <a:buNone/>
              <a:defRPr sz="2400">
                <a:solidFill>
                  <a:srgbClr val="FF00A3"/>
                </a:solidFill>
              </a:defRPr>
            </a:lvl8pPr>
            <a:lvl9pPr lvl="8" rtl="0" algn="ctr">
              <a:spcBef>
                <a:spcPts val="0"/>
              </a:spcBef>
              <a:spcAft>
                <a:spcPts val="0"/>
              </a:spcAft>
              <a:buClr>
                <a:srgbClr val="FF00A3"/>
              </a:buClr>
              <a:buSzPts val="2400"/>
              <a:buNone/>
              <a:defRPr sz="2400">
                <a:solidFill>
                  <a:srgbClr val="FF00A3"/>
                </a:solidFill>
              </a:defRPr>
            </a:lvl9pPr>
          </a:lstStyle>
          <a:p>
            <a:r>
              <a:t>xx%</a:t>
            </a:r>
          </a:p>
        </p:txBody>
      </p:sp>
      <p:sp>
        <p:nvSpPr>
          <p:cNvPr id="151" name="Google Shape;151;p13"/>
          <p:cNvSpPr txBox="1"/>
          <p:nvPr>
            <p:ph idx="9" type="title"/>
          </p:nvPr>
        </p:nvSpPr>
        <p:spPr>
          <a:xfrm>
            <a:off x="952331" y="3428450"/>
            <a:ext cx="23592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1900"/>
              <a:buNone/>
              <a:defRPr b="1" sz="2000"/>
            </a:lvl1pPr>
            <a:lvl2pPr lvl="1" rtl="0" algn="ctr">
              <a:spcBef>
                <a:spcPts val="0"/>
              </a:spcBef>
              <a:spcAft>
                <a:spcPts val="0"/>
              </a:spcAft>
              <a:buClr>
                <a:srgbClr val="FF00A3"/>
              </a:buClr>
              <a:buSzPts val="1800"/>
              <a:buNone/>
              <a:defRPr sz="1800">
                <a:solidFill>
                  <a:srgbClr val="FF00A3"/>
                </a:solidFill>
              </a:defRPr>
            </a:lvl2pPr>
            <a:lvl3pPr lvl="2" rtl="0" algn="ctr">
              <a:spcBef>
                <a:spcPts val="0"/>
              </a:spcBef>
              <a:spcAft>
                <a:spcPts val="0"/>
              </a:spcAft>
              <a:buClr>
                <a:srgbClr val="FF00A3"/>
              </a:buClr>
              <a:buSzPts val="1800"/>
              <a:buNone/>
              <a:defRPr sz="1800">
                <a:solidFill>
                  <a:srgbClr val="FF00A3"/>
                </a:solidFill>
              </a:defRPr>
            </a:lvl3pPr>
            <a:lvl4pPr lvl="3" rtl="0" algn="ctr">
              <a:spcBef>
                <a:spcPts val="0"/>
              </a:spcBef>
              <a:spcAft>
                <a:spcPts val="0"/>
              </a:spcAft>
              <a:buClr>
                <a:srgbClr val="FF00A3"/>
              </a:buClr>
              <a:buSzPts val="1800"/>
              <a:buNone/>
              <a:defRPr sz="1800">
                <a:solidFill>
                  <a:srgbClr val="FF00A3"/>
                </a:solidFill>
              </a:defRPr>
            </a:lvl4pPr>
            <a:lvl5pPr lvl="4" rtl="0" algn="ctr">
              <a:spcBef>
                <a:spcPts val="0"/>
              </a:spcBef>
              <a:spcAft>
                <a:spcPts val="0"/>
              </a:spcAft>
              <a:buClr>
                <a:srgbClr val="FF00A3"/>
              </a:buClr>
              <a:buSzPts val="1800"/>
              <a:buNone/>
              <a:defRPr sz="1800">
                <a:solidFill>
                  <a:srgbClr val="FF00A3"/>
                </a:solidFill>
              </a:defRPr>
            </a:lvl5pPr>
            <a:lvl6pPr lvl="5" rtl="0" algn="ctr">
              <a:spcBef>
                <a:spcPts val="0"/>
              </a:spcBef>
              <a:spcAft>
                <a:spcPts val="0"/>
              </a:spcAft>
              <a:buClr>
                <a:srgbClr val="FF00A3"/>
              </a:buClr>
              <a:buSzPts val="1800"/>
              <a:buNone/>
              <a:defRPr sz="1800">
                <a:solidFill>
                  <a:srgbClr val="FF00A3"/>
                </a:solidFill>
              </a:defRPr>
            </a:lvl6pPr>
            <a:lvl7pPr lvl="6" rtl="0" algn="ctr">
              <a:spcBef>
                <a:spcPts val="0"/>
              </a:spcBef>
              <a:spcAft>
                <a:spcPts val="0"/>
              </a:spcAft>
              <a:buClr>
                <a:srgbClr val="FF00A3"/>
              </a:buClr>
              <a:buSzPts val="1800"/>
              <a:buNone/>
              <a:defRPr sz="1800">
                <a:solidFill>
                  <a:srgbClr val="FF00A3"/>
                </a:solidFill>
              </a:defRPr>
            </a:lvl7pPr>
            <a:lvl8pPr lvl="7" rtl="0" algn="ctr">
              <a:spcBef>
                <a:spcPts val="0"/>
              </a:spcBef>
              <a:spcAft>
                <a:spcPts val="0"/>
              </a:spcAft>
              <a:buClr>
                <a:srgbClr val="FF00A3"/>
              </a:buClr>
              <a:buSzPts val="1800"/>
              <a:buNone/>
              <a:defRPr sz="1800">
                <a:solidFill>
                  <a:srgbClr val="FF00A3"/>
                </a:solidFill>
              </a:defRPr>
            </a:lvl8pPr>
            <a:lvl9pPr lvl="8" rtl="0" algn="ctr">
              <a:spcBef>
                <a:spcPts val="0"/>
              </a:spcBef>
              <a:spcAft>
                <a:spcPts val="0"/>
              </a:spcAft>
              <a:buClr>
                <a:srgbClr val="FF00A3"/>
              </a:buClr>
              <a:buSzPts val="1800"/>
              <a:buNone/>
              <a:defRPr sz="1800">
                <a:solidFill>
                  <a:srgbClr val="FF00A3"/>
                </a:solidFill>
              </a:defRPr>
            </a:lvl9pPr>
          </a:lstStyle>
          <a:p/>
        </p:txBody>
      </p:sp>
      <p:sp>
        <p:nvSpPr>
          <p:cNvPr id="152" name="Google Shape;152;p13"/>
          <p:cNvSpPr txBox="1"/>
          <p:nvPr>
            <p:ph idx="13" type="subTitle"/>
          </p:nvPr>
        </p:nvSpPr>
        <p:spPr>
          <a:xfrm>
            <a:off x="1003031" y="3807150"/>
            <a:ext cx="22578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3" name="Google Shape;153;p13"/>
          <p:cNvSpPr txBox="1"/>
          <p:nvPr>
            <p:ph hasCustomPrompt="1" idx="14" type="title"/>
          </p:nvPr>
        </p:nvSpPr>
        <p:spPr>
          <a:xfrm>
            <a:off x="1510481" y="2913047"/>
            <a:ext cx="1242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3000"/>
              <a:buNone/>
              <a:defRPr b="1" sz="3000"/>
            </a:lvl1pPr>
            <a:lvl2pPr lvl="1" rtl="0" algn="ctr">
              <a:spcBef>
                <a:spcPts val="0"/>
              </a:spcBef>
              <a:spcAft>
                <a:spcPts val="0"/>
              </a:spcAft>
              <a:buClr>
                <a:srgbClr val="FF00A3"/>
              </a:buClr>
              <a:buSzPts val="2400"/>
              <a:buNone/>
              <a:defRPr sz="2400">
                <a:solidFill>
                  <a:srgbClr val="FF00A3"/>
                </a:solidFill>
              </a:defRPr>
            </a:lvl2pPr>
            <a:lvl3pPr lvl="2" rtl="0" algn="ctr">
              <a:spcBef>
                <a:spcPts val="0"/>
              </a:spcBef>
              <a:spcAft>
                <a:spcPts val="0"/>
              </a:spcAft>
              <a:buClr>
                <a:srgbClr val="FF00A3"/>
              </a:buClr>
              <a:buSzPts val="2400"/>
              <a:buNone/>
              <a:defRPr sz="2400">
                <a:solidFill>
                  <a:srgbClr val="FF00A3"/>
                </a:solidFill>
              </a:defRPr>
            </a:lvl3pPr>
            <a:lvl4pPr lvl="3" rtl="0" algn="ctr">
              <a:spcBef>
                <a:spcPts val="0"/>
              </a:spcBef>
              <a:spcAft>
                <a:spcPts val="0"/>
              </a:spcAft>
              <a:buClr>
                <a:srgbClr val="FF00A3"/>
              </a:buClr>
              <a:buSzPts val="2400"/>
              <a:buNone/>
              <a:defRPr sz="2400">
                <a:solidFill>
                  <a:srgbClr val="FF00A3"/>
                </a:solidFill>
              </a:defRPr>
            </a:lvl4pPr>
            <a:lvl5pPr lvl="4" rtl="0" algn="ctr">
              <a:spcBef>
                <a:spcPts val="0"/>
              </a:spcBef>
              <a:spcAft>
                <a:spcPts val="0"/>
              </a:spcAft>
              <a:buClr>
                <a:srgbClr val="FF00A3"/>
              </a:buClr>
              <a:buSzPts val="2400"/>
              <a:buNone/>
              <a:defRPr sz="2400">
                <a:solidFill>
                  <a:srgbClr val="FF00A3"/>
                </a:solidFill>
              </a:defRPr>
            </a:lvl5pPr>
            <a:lvl6pPr lvl="5" rtl="0" algn="ctr">
              <a:spcBef>
                <a:spcPts val="0"/>
              </a:spcBef>
              <a:spcAft>
                <a:spcPts val="0"/>
              </a:spcAft>
              <a:buClr>
                <a:srgbClr val="FF00A3"/>
              </a:buClr>
              <a:buSzPts val="2400"/>
              <a:buNone/>
              <a:defRPr sz="2400">
                <a:solidFill>
                  <a:srgbClr val="FF00A3"/>
                </a:solidFill>
              </a:defRPr>
            </a:lvl6pPr>
            <a:lvl7pPr lvl="6" rtl="0" algn="ctr">
              <a:spcBef>
                <a:spcPts val="0"/>
              </a:spcBef>
              <a:spcAft>
                <a:spcPts val="0"/>
              </a:spcAft>
              <a:buClr>
                <a:srgbClr val="FF00A3"/>
              </a:buClr>
              <a:buSzPts val="2400"/>
              <a:buNone/>
              <a:defRPr sz="2400">
                <a:solidFill>
                  <a:srgbClr val="FF00A3"/>
                </a:solidFill>
              </a:defRPr>
            </a:lvl7pPr>
            <a:lvl8pPr lvl="7" rtl="0" algn="ctr">
              <a:spcBef>
                <a:spcPts val="0"/>
              </a:spcBef>
              <a:spcAft>
                <a:spcPts val="0"/>
              </a:spcAft>
              <a:buClr>
                <a:srgbClr val="FF00A3"/>
              </a:buClr>
              <a:buSzPts val="2400"/>
              <a:buNone/>
              <a:defRPr sz="2400">
                <a:solidFill>
                  <a:srgbClr val="FF00A3"/>
                </a:solidFill>
              </a:defRPr>
            </a:lvl8pPr>
            <a:lvl9pPr lvl="8" rtl="0" algn="ctr">
              <a:spcBef>
                <a:spcPts val="0"/>
              </a:spcBef>
              <a:spcAft>
                <a:spcPts val="0"/>
              </a:spcAft>
              <a:buClr>
                <a:srgbClr val="FF00A3"/>
              </a:buClr>
              <a:buSzPts val="2400"/>
              <a:buNone/>
              <a:defRPr sz="2400">
                <a:solidFill>
                  <a:srgbClr val="FF00A3"/>
                </a:solidFill>
              </a:defRPr>
            </a:lvl9pPr>
          </a:lstStyle>
          <a:p>
            <a:r>
              <a:t>xx%</a:t>
            </a:r>
          </a:p>
        </p:txBody>
      </p:sp>
      <p:sp>
        <p:nvSpPr>
          <p:cNvPr id="154" name="Google Shape;154;p13"/>
          <p:cNvSpPr txBox="1"/>
          <p:nvPr>
            <p:ph idx="15" type="title"/>
          </p:nvPr>
        </p:nvSpPr>
        <p:spPr>
          <a:xfrm>
            <a:off x="3392400" y="3428450"/>
            <a:ext cx="23592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1900"/>
              <a:buNone/>
              <a:defRPr b="1" sz="2000"/>
            </a:lvl1pPr>
            <a:lvl2pPr lvl="1" rtl="0" algn="ctr">
              <a:spcBef>
                <a:spcPts val="0"/>
              </a:spcBef>
              <a:spcAft>
                <a:spcPts val="0"/>
              </a:spcAft>
              <a:buClr>
                <a:srgbClr val="FF00A3"/>
              </a:buClr>
              <a:buSzPts val="1800"/>
              <a:buNone/>
              <a:defRPr sz="1800">
                <a:solidFill>
                  <a:srgbClr val="FF00A3"/>
                </a:solidFill>
              </a:defRPr>
            </a:lvl2pPr>
            <a:lvl3pPr lvl="2" rtl="0" algn="ctr">
              <a:spcBef>
                <a:spcPts val="0"/>
              </a:spcBef>
              <a:spcAft>
                <a:spcPts val="0"/>
              </a:spcAft>
              <a:buClr>
                <a:srgbClr val="FF00A3"/>
              </a:buClr>
              <a:buSzPts val="1800"/>
              <a:buNone/>
              <a:defRPr sz="1800">
                <a:solidFill>
                  <a:srgbClr val="FF00A3"/>
                </a:solidFill>
              </a:defRPr>
            </a:lvl3pPr>
            <a:lvl4pPr lvl="3" rtl="0" algn="ctr">
              <a:spcBef>
                <a:spcPts val="0"/>
              </a:spcBef>
              <a:spcAft>
                <a:spcPts val="0"/>
              </a:spcAft>
              <a:buClr>
                <a:srgbClr val="FF00A3"/>
              </a:buClr>
              <a:buSzPts val="1800"/>
              <a:buNone/>
              <a:defRPr sz="1800">
                <a:solidFill>
                  <a:srgbClr val="FF00A3"/>
                </a:solidFill>
              </a:defRPr>
            </a:lvl4pPr>
            <a:lvl5pPr lvl="4" rtl="0" algn="ctr">
              <a:spcBef>
                <a:spcPts val="0"/>
              </a:spcBef>
              <a:spcAft>
                <a:spcPts val="0"/>
              </a:spcAft>
              <a:buClr>
                <a:srgbClr val="FF00A3"/>
              </a:buClr>
              <a:buSzPts val="1800"/>
              <a:buNone/>
              <a:defRPr sz="1800">
                <a:solidFill>
                  <a:srgbClr val="FF00A3"/>
                </a:solidFill>
              </a:defRPr>
            </a:lvl5pPr>
            <a:lvl6pPr lvl="5" rtl="0" algn="ctr">
              <a:spcBef>
                <a:spcPts val="0"/>
              </a:spcBef>
              <a:spcAft>
                <a:spcPts val="0"/>
              </a:spcAft>
              <a:buClr>
                <a:srgbClr val="FF00A3"/>
              </a:buClr>
              <a:buSzPts val="1800"/>
              <a:buNone/>
              <a:defRPr sz="1800">
                <a:solidFill>
                  <a:srgbClr val="FF00A3"/>
                </a:solidFill>
              </a:defRPr>
            </a:lvl6pPr>
            <a:lvl7pPr lvl="6" rtl="0" algn="ctr">
              <a:spcBef>
                <a:spcPts val="0"/>
              </a:spcBef>
              <a:spcAft>
                <a:spcPts val="0"/>
              </a:spcAft>
              <a:buClr>
                <a:srgbClr val="FF00A3"/>
              </a:buClr>
              <a:buSzPts val="1800"/>
              <a:buNone/>
              <a:defRPr sz="1800">
                <a:solidFill>
                  <a:srgbClr val="FF00A3"/>
                </a:solidFill>
              </a:defRPr>
            </a:lvl7pPr>
            <a:lvl8pPr lvl="7" rtl="0" algn="ctr">
              <a:spcBef>
                <a:spcPts val="0"/>
              </a:spcBef>
              <a:spcAft>
                <a:spcPts val="0"/>
              </a:spcAft>
              <a:buClr>
                <a:srgbClr val="FF00A3"/>
              </a:buClr>
              <a:buSzPts val="1800"/>
              <a:buNone/>
              <a:defRPr sz="1800">
                <a:solidFill>
                  <a:srgbClr val="FF00A3"/>
                </a:solidFill>
              </a:defRPr>
            </a:lvl8pPr>
            <a:lvl9pPr lvl="8" rtl="0" algn="ctr">
              <a:spcBef>
                <a:spcPts val="0"/>
              </a:spcBef>
              <a:spcAft>
                <a:spcPts val="0"/>
              </a:spcAft>
              <a:buClr>
                <a:srgbClr val="FF00A3"/>
              </a:buClr>
              <a:buSzPts val="1800"/>
              <a:buNone/>
              <a:defRPr sz="1800">
                <a:solidFill>
                  <a:srgbClr val="FF00A3"/>
                </a:solidFill>
              </a:defRPr>
            </a:lvl9pPr>
          </a:lstStyle>
          <a:p/>
        </p:txBody>
      </p:sp>
      <p:sp>
        <p:nvSpPr>
          <p:cNvPr id="155" name="Google Shape;155;p13"/>
          <p:cNvSpPr txBox="1"/>
          <p:nvPr>
            <p:ph idx="16" type="subTitle"/>
          </p:nvPr>
        </p:nvSpPr>
        <p:spPr>
          <a:xfrm>
            <a:off x="3443100" y="3807150"/>
            <a:ext cx="22578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6" name="Google Shape;156;p13"/>
          <p:cNvSpPr txBox="1"/>
          <p:nvPr>
            <p:ph hasCustomPrompt="1" idx="17" type="title"/>
          </p:nvPr>
        </p:nvSpPr>
        <p:spPr>
          <a:xfrm>
            <a:off x="3950550" y="2913047"/>
            <a:ext cx="1242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3000"/>
              <a:buNone/>
              <a:defRPr b="1" sz="3000"/>
            </a:lvl1pPr>
            <a:lvl2pPr lvl="1" rtl="0" algn="ctr">
              <a:spcBef>
                <a:spcPts val="0"/>
              </a:spcBef>
              <a:spcAft>
                <a:spcPts val="0"/>
              </a:spcAft>
              <a:buClr>
                <a:srgbClr val="FF00A3"/>
              </a:buClr>
              <a:buSzPts val="2400"/>
              <a:buNone/>
              <a:defRPr sz="2400">
                <a:solidFill>
                  <a:srgbClr val="FF00A3"/>
                </a:solidFill>
              </a:defRPr>
            </a:lvl2pPr>
            <a:lvl3pPr lvl="2" rtl="0" algn="ctr">
              <a:spcBef>
                <a:spcPts val="0"/>
              </a:spcBef>
              <a:spcAft>
                <a:spcPts val="0"/>
              </a:spcAft>
              <a:buClr>
                <a:srgbClr val="FF00A3"/>
              </a:buClr>
              <a:buSzPts val="2400"/>
              <a:buNone/>
              <a:defRPr sz="2400">
                <a:solidFill>
                  <a:srgbClr val="FF00A3"/>
                </a:solidFill>
              </a:defRPr>
            </a:lvl3pPr>
            <a:lvl4pPr lvl="3" rtl="0" algn="ctr">
              <a:spcBef>
                <a:spcPts val="0"/>
              </a:spcBef>
              <a:spcAft>
                <a:spcPts val="0"/>
              </a:spcAft>
              <a:buClr>
                <a:srgbClr val="FF00A3"/>
              </a:buClr>
              <a:buSzPts val="2400"/>
              <a:buNone/>
              <a:defRPr sz="2400">
                <a:solidFill>
                  <a:srgbClr val="FF00A3"/>
                </a:solidFill>
              </a:defRPr>
            </a:lvl4pPr>
            <a:lvl5pPr lvl="4" rtl="0" algn="ctr">
              <a:spcBef>
                <a:spcPts val="0"/>
              </a:spcBef>
              <a:spcAft>
                <a:spcPts val="0"/>
              </a:spcAft>
              <a:buClr>
                <a:srgbClr val="FF00A3"/>
              </a:buClr>
              <a:buSzPts val="2400"/>
              <a:buNone/>
              <a:defRPr sz="2400">
                <a:solidFill>
                  <a:srgbClr val="FF00A3"/>
                </a:solidFill>
              </a:defRPr>
            </a:lvl5pPr>
            <a:lvl6pPr lvl="5" rtl="0" algn="ctr">
              <a:spcBef>
                <a:spcPts val="0"/>
              </a:spcBef>
              <a:spcAft>
                <a:spcPts val="0"/>
              </a:spcAft>
              <a:buClr>
                <a:srgbClr val="FF00A3"/>
              </a:buClr>
              <a:buSzPts val="2400"/>
              <a:buNone/>
              <a:defRPr sz="2400">
                <a:solidFill>
                  <a:srgbClr val="FF00A3"/>
                </a:solidFill>
              </a:defRPr>
            </a:lvl6pPr>
            <a:lvl7pPr lvl="6" rtl="0" algn="ctr">
              <a:spcBef>
                <a:spcPts val="0"/>
              </a:spcBef>
              <a:spcAft>
                <a:spcPts val="0"/>
              </a:spcAft>
              <a:buClr>
                <a:srgbClr val="FF00A3"/>
              </a:buClr>
              <a:buSzPts val="2400"/>
              <a:buNone/>
              <a:defRPr sz="2400">
                <a:solidFill>
                  <a:srgbClr val="FF00A3"/>
                </a:solidFill>
              </a:defRPr>
            </a:lvl7pPr>
            <a:lvl8pPr lvl="7" rtl="0" algn="ctr">
              <a:spcBef>
                <a:spcPts val="0"/>
              </a:spcBef>
              <a:spcAft>
                <a:spcPts val="0"/>
              </a:spcAft>
              <a:buClr>
                <a:srgbClr val="FF00A3"/>
              </a:buClr>
              <a:buSzPts val="2400"/>
              <a:buNone/>
              <a:defRPr sz="2400">
                <a:solidFill>
                  <a:srgbClr val="FF00A3"/>
                </a:solidFill>
              </a:defRPr>
            </a:lvl8pPr>
            <a:lvl9pPr lvl="8" rtl="0" algn="ctr">
              <a:spcBef>
                <a:spcPts val="0"/>
              </a:spcBef>
              <a:spcAft>
                <a:spcPts val="0"/>
              </a:spcAft>
              <a:buClr>
                <a:srgbClr val="FF00A3"/>
              </a:buClr>
              <a:buSzPts val="2400"/>
              <a:buNone/>
              <a:defRPr sz="2400">
                <a:solidFill>
                  <a:srgbClr val="FF00A3"/>
                </a:solidFill>
              </a:defRPr>
            </a:lvl9pPr>
          </a:lstStyle>
          <a:p>
            <a:r>
              <a:t>xx%</a:t>
            </a:r>
          </a:p>
        </p:txBody>
      </p:sp>
      <p:sp>
        <p:nvSpPr>
          <p:cNvPr id="157" name="Google Shape;157;p13"/>
          <p:cNvSpPr txBox="1"/>
          <p:nvPr>
            <p:ph idx="18" type="title"/>
          </p:nvPr>
        </p:nvSpPr>
        <p:spPr>
          <a:xfrm>
            <a:off x="5832469" y="3428450"/>
            <a:ext cx="23592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1900"/>
              <a:buNone/>
              <a:defRPr b="1" sz="2000"/>
            </a:lvl1pPr>
            <a:lvl2pPr lvl="1" rtl="0" algn="ctr">
              <a:spcBef>
                <a:spcPts val="0"/>
              </a:spcBef>
              <a:spcAft>
                <a:spcPts val="0"/>
              </a:spcAft>
              <a:buClr>
                <a:srgbClr val="FF00A3"/>
              </a:buClr>
              <a:buSzPts val="1800"/>
              <a:buNone/>
              <a:defRPr sz="1800">
                <a:solidFill>
                  <a:srgbClr val="FF00A3"/>
                </a:solidFill>
              </a:defRPr>
            </a:lvl2pPr>
            <a:lvl3pPr lvl="2" rtl="0" algn="ctr">
              <a:spcBef>
                <a:spcPts val="0"/>
              </a:spcBef>
              <a:spcAft>
                <a:spcPts val="0"/>
              </a:spcAft>
              <a:buClr>
                <a:srgbClr val="FF00A3"/>
              </a:buClr>
              <a:buSzPts val="1800"/>
              <a:buNone/>
              <a:defRPr sz="1800">
                <a:solidFill>
                  <a:srgbClr val="FF00A3"/>
                </a:solidFill>
              </a:defRPr>
            </a:lvl3pPr>
            <a:lvl4pPr lvl="3" rtl="0" algn="ctr">
              <a:spcBef>
                <a:spcPts val="0"/>
              </a:spcBef>
              <a:spcAft>
                <a:spcPts val="0"/>
              </a:spcAft>
              <a:buClr>
                <a:srgbClr val="FF00A3"/>
              </a:buClr>
              <a:buSzPts val="1800"/>
              <a:buNone/>
              <a:defRPr sz="1800">
                <a:solidFill>
                  <a:srgbClr val="FF00A3"/>
                </a:solidFill>
              </a:defRPr>
            </a:lvl4pPr>
            <a:lvl5pPr lvl="4" rtl="0" algn="ctr">
              <a:spcBef>
                <a:spcPts val="0"/>
              </a:spcBef>
              <a:spcAft>
                <a:spcPts val="0"/>
              </a:spcAft>
              <a:buClr>
                <a:srgbClr val="FF00A3"/>
              </a:buClr>
              <a:buSzPts val="1800"/>
              <a:buNone/>
              <a:defRPr sz="1800">
                <a:solidFill>
                  <a:srgbClr val="FF00A3"/>
                </a:solidFill>
              </a:defRPr>
            </a:lvl5pPr>
            <a:lvl6pPr lvl="5" rtl="0" algn="ctr">
              <a:spcBef>
                <a:spcPts val="0"/>
              </a:spcBef>
              <a:spcAft>
                <a:spcPts val="0"/>
              </a:spcAft>
              <a:buClr>
                <a:srgbClr val="FF00A3"/>
              </a:buClr>
              <a:buSzPts val="1800"/>
              <a:buNone/>
              <a:defRPr sz="1800">
                <a:solidFill>
                  <a:srgbClr val="FF00A3"/>
                </a:solidFill>
              </a:defRPr>
            </a:lvl6pPr>
            <a:lvl7pPr lvl="6" rtl="0" algn="ctr">
              <a:spcBef>
                <a:spcPts val="0"/>
              </a:spcBef>
              <a:spcAft>
                <a:spcPts val="0"/>
              </a:spcAft>
              <a:buClr>
                <a:srgbClr val="FF00A3"/>
              </a:buClr>
              <a:buSzPts val="1800"/>
              <a:buNone/>
              <a:defRPr sz="1800">
                <a:solidFill>
                  <a:srgbClr val="FF00A3"/>
                </a:solidFill>
              </a:defRPr>
            </a:lvl7pPr>
            <a:lvl8pPr lvl="7" rtl="0" algn="ctr">
              <a:spcBef>
                <a:spcPts val="0"/>
              </a:spcBef>
              <a:spcAft>
                <a:spcPts val="0"/>
              </a:spcAft>
              <a:buClr>
                <a:srgbClr val="FF00A3"/>
              </a:buClr>
              <a:buSzPts val="1800"/>
              <a:buNone/>
              <a:defRPr sz="1800">
                <a:solidFill>
                  <a:srgbClr val="FF00A3"/>
                </a:solidFill>
              </a:defRPr>
            </a:lvl8pPr>
            <a:lvl9pPr lvl="8" rtl="0" algn="ctr">
              <a:spcBef>
                <a:spcPts val="0"/>
              </a:spcBef>
              <a:spcAft>
                <a:spcPts val="0"/>
              </a:spcAft>
              <a:buClr>
                <a:srgbClr val="FF00A3"/>
              </a:buClr>
              <a:buSzPts val="1800"/>
              <a:buNone/>
              <a:defRPr sz="1800">
                <a:solidFill>
                  <a:srgbClr val="FF00A3"/>
                </a:solidFill>
              </a:defRPr>
            </a:lvl9pPr>
          </a:lstStyle>
          <a:p/>
        </p:txBody>
      </p:sp>
      <p:sp>
        <p:nvSpPr>
          <p:cNvPr id="158" name="Google Shape;158;p13"/>
          <p:cNvSpPr txBox="1"/>
          <p:nvPr>
            <p:ph idx="19" type="subTitle"/>
          </p:nvPr>
        </p:nvSpPr>
        <p:spPr>
          <a:xfrm>
            <a:off x="5883169" y="3807150"/>
            <a:ext cx="22578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159" name="Google Shape;159;p13"/>
          <p:cNvSpPr txBox="1"/>
          <p:nvPr>
            <p:ph hasCustomPrompt="1" idx="20" type="title"/>
          </p:nvPr>
        </p:nvSpPr>
        <p:spPr>
          <a:xfrm>
            <a:off x="6390619" y="2913047"/>
            <a:ext cx="12429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rgbClr val="FF00A3"/>
              </a:buClr>
              <a:buSzPts val="3000"/>
              <a:buNone/>
              <a:defRPr b="1" sz="3000"/>
            </a:lvl1pPr>
            <a:lvl2pPr lvl="1" rtl="0" algn="ctr">
              <a:spcBef>
                <a:spcPts val="0"/>
              </a:spcBef>
              <a:spcAft>
                <a:spcPts val="0"/>
              </a:spcAft>
              <a:buClr>
                <a:srgbClr val="FF00A3"/>
              </a:buClr>
              <a:buSzPts val="2400"/>
              <a:buNone/>
              <a:defRPr sz="2400">
                <a:solidFill>
                  <a:srgbClr val="FF00A3"/>
                </a:solidFill>
              </a:defRPr>
            </a:lvl2pPr>
            <a:lvl3pPr lvl="2" rtl="0" algn="ctr">
              <a:spcBef>
                <a:spcPts val="0"/>
              </a:spcBef>
              <a:spcAft>
                <a:spcPts val="0"/>
              </a:spcAft>
              <a:buClr>
                <a:srgbClr val="FF00A3"/>
              </a:buClr>
              <a:buSzPts val="2400"/>
              <a:buNone/>
              <a:defRPr sz="2400">
                <a:solidFill>
                  <a:srgbClr val="FF00A3"/>
                </a:solidFill>
              </a:defRPr>
            </a:lvl3pPr>
            <a:lvl4pPr lvl="3" rtl="0" algn="ctr">
              <a:spcBef>
                <a:spcPts val="0"/>
              </a:spcBef>
              <a:spcAft>
                <a:spcPts val="0"/>
              </a:spcAft>
              <a:buClr>
                <a:srgbClr val="FF00A3"/>
              </a:buClr>
              <a:buSzPts val="2400"/>
              <a:buNone/>
              <a:defRPr sz="2400">
                <a:solidFill>
                  <a:srgbClr val="FF00A3"/>
                </a:solidFill>
              </a:defRPr>
            </a:lvl4pPr>
            <a:lvl5pPr lvl="4" rtl="0" algn="ctr">
              <a:spcBef>
                <a:spcPts val="0"/>
              </a:spcBef>
              <a:spcAft>
                <a:spcPts val="0"/>
              </a:spcAft>
              <a:buClr>
                <a:srgbClr val="FF00A3"/>
              </a:buClr>
              <a:buSzPts val="2400"/>
              <a:buNone/>
              <a:defRPr sz="2400">
                <a:solidFill>
                  <a:srgbClr val="FF00A3"/>
                </a:solidFill>
              </a:defRPr>
            </a:lvl5pPr>
            <a:lvl6pPr lvl="5" rtl="0" algn="ctr">
              <a:spcBef>
                <a:spcPts val="0"/>
              </a:spcBef>
              <a:spcAft>
                <a:spcPts val="0"/>
              </a:spcAft>
              <a:buClr>
                <a:srgbClr val="FF00A3"/>
              </a:buClr>
              <a:buSzPts val="2400"/>
              <a:buNone/>
              <a:defRPr sz="2400">
                <a:solidFill>
                  <a:srgbClr val="FF00A3"/>
                </a:solidFill>
              </a:defRPr>
            </a:lvl6pPr>
            <a:lvl7pPr lvl="6" rtl="0" algn="ctr">
              <a:spcBef>
                <a:spcPts val="0"/>
              </a:spcBef>
              <a:spcAft>
                <a:spcPts val="0"/>
              </a:spcAft>
              <a:buClr>
                <a:srgbClr val="FF00A3"/>
              </a:buClr>
              <a:buSzPts val="2400"/>
              <a:buNone/>
              <a:defRPr sz="2400">
                <a:solidFill>
                  <a:srgbClr val="FF00A3"/>
                </a:solidFill>
              </a:defRPr>
            </a:lvl7pPr>
            <a:lvl8pPr lvl="7" rtl="0" algn="ctr">
              <a:spcBef>
                <a:spcPts val="0"/>
              </a:spcBef>
              <a:spcAft>
                <a:spcPts val="0"/>
              </a:spcAft>
              <a:buClr>
                <a:srgbClr val="FF00A3"/>
              </a:buClr>
              <a:buSzPts val="2400"/>
              <a:buNone/>
              <a:defRPr sz="2400">
                <a:solidFill>
                  <a:srgbClr val="FF00A3"/>
                </a:solidFill>
              </a:defRPr>
            </a:lvl8pPr>
            <a:lvl9pPr lvl="8" rtl="0" algn="ctr">
              <a:spcBef>
                <a:spcPts val="0"/>
              </a:spcBef>
              <a:spcAft>
                <a:spcPts val="0"/>
              </a:spcAft>
              <a:buClr>
                <a:srgbClr val="FF00A3"/>
              </a:buClr>
              <a:buSzPts val="2400"/>
              <a:buNone/>
              <a:defRPr sz="2400">
                <a:solidFill>
                  <a:srgbClr val="FF00A3"/>
                </a:solidFill>
              </a:defRPr>
            </a:lvl9pPr>
          </a:lstStyle>
          <a:p>
            <a:r>
              <a:t>xx%</a:t>
            </a:r>
          </a:p>
        </p:txBody>
      </p:sp>
      <p:sp>
        <p:nvSpPr>
          <p:cNvPr id="160" name="Google Shape;160;p1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4">
    <p:spTree>
      <p:nvGrpSpPr>
        <p:cNvPr id="161" name="Shape 161"/>
        <p:cNvGrpSpPr/>
        <p:nvPr/>
      </p:nvGrpSpPr>
      <p:grpSpPr>
        <a:xfrm>
          <a:off x="0" y="0"/>
          <a:ext cx="0" cy="0"/>
          <a:chOff x="0" y="0"/>
          <a:chExt cx="0" cy="0"/>
        </a:xfrm>
      </p:grpSpPr>
      <p:sp>
        <p:nvSpPr>
          <p:cNvPr id="162" name="Google Shape;162;p14"/>
          <p:cNvSpPr txBox="1"/>
          <p:nvPr>
            <p:ph hasCustomPrompt="1" type="title"/>
          </p:nvPr>
        </p:nvSpPr>
        <p:spPr>
          <a:xfrm>
            <a:off x="1420200" y="1810271"/>
            <a:ext cx="1731600" cy="59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40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63" name="Google Shape;163;p14"/>
          <p:cNvSpPr txBox="1"/>
          <p:nvPr>
            <p:ph idx="1" type="subTitle"/>
          </p:nvPr>
        </p:nvSpPr>
        <p:spPr>
          <a:xfrm>
            <a:off x="1404300" y="3662378"/>
            <a:ext cx="1763400" cy="88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4" name="Google Shape;164;p14"/>
          <p:cNvSpPr txBox="1"/>
          <p:nvPr>
            <p:ph hasCustomPrompt="1" idx="2" type="title"/>
          </p:nvPr>
        </p:nvSpPr>
        <p:spPr>
          <a:xfrm>
            <a:off x="3706196" y="1810271"/>
            <a:ext cx="1731600" cy="59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40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65" name="Google Shape;165;p14"/>
          <p:cNvSpPr txBox="1"/>
          <p:nvPr>
            <p:ph idx="3" type="subTitle"/>
          </p:nvPr>
        </p:nvSpPr>
        <p:spPr>
          <a:xfrm>
            <a:off x="3690296" y="3662378"/>
            <a:ext cx="1763400" cy="88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6" name="Google Shape;166;p14"/>
          <p:cNvSpPr txBox="1"/>
          <p:nvPr>
            <p:ph hasCustomPrompt="1" idx="4" type="title"/>
          </p:nvPr>
        </p:nvSpPr>
        <p:spPr>
          <a:xfrm>
            <a:off x="5992200" y="1810271"/>
            <a:ext cx="1731600" cy="5976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Clr>
                <a:schemeClr val="accent4"/>
              </a:buClr>
              <a:buSzPts val="4800"/>
              <a:buNone/>
              <a:defRPr sz="4000"/>
            </a:lvl1pPr>
            <a:lvl2pPr lvl="1" rtl="0" algn="ctr">
              <a:spcBef>
                <a:spcPts val="0"/>
              </a:spcBef>
              <a:spcAft>
                <a:spcPts val="0"/>
              </a:spcAft>
              <a:buClr>
                <a:schemeClr val="accent4"/>
              </a:buClr>
              <a:buSzPts val="4800"/>
              <a:buNone/>
              <a:defRPr sz="4800">
                <a:solidFill>
                  <a:schemeClr val="accent4"/>
                </a:solidFill>
              </a:defRPr>
            </a:lvl2pPr>
            <a:lvl3pPr lvl="2" rtl="0" algn="ctr">
              <a:spcBef>
                <a:spcPts val="0"/>
              </a:spcBef>
              <a:spcAft>
                <a:spcPts val="0"/>
              </a:spcAft>
              <a:buClr>
                <a:schemeClr val="accent4"/>
              </a:buClr>
              <a:buSzPts val="4800"/>
              <a:buNone/>
              <a:defRPr sz="4800">
                <a:solidFill>
                  <a:schemeClr val="accent4"/>
                </a:solidFill>
              </a:defRPr>
            </a:lvl3pPr>
            <a:lvl4pPr lvl="3" rtl="0" algn="ctr">
              <a:spcBef>
                <a:spcPts val="0"/>
              </a:spcBef>
              <a:spcAft>
                <a:spcPts val="0"/>
              </a:spcAft>
              <a:buClr>
                <a:schemeClr val="accent4"/>
              </a:buClr>
              <a:buSzPts val="4800"/>
              <a:buNone/>
              <a:defRPr sz="4800">
                <a:solidFill>
                  <a:schemeClr val="accent4"/>
                </a:solidFill>
              </a:defRPr>
            </a:lvl4pPr>
            <a:lvl5pPr lvl="4" rtl="0" algn="ctr">
              <a:spcBef>
                <a:spcPts val="0"/>
              </a:spcBef>
              <a:spcAft>
                <a:spcPts val="0"/>
              </a:spcAft>
              <a:buClr>
                <a:schemeClr val="accent4"/>
              </a:buClr>
              <a:buSzPts val="4800"/>
              <a:buNone/>
              <a:defRPr sz="4800">
                <a:solidFill>
                  <a:schemeClr val="accent4"/>
                </a:solidFill>
              </a:defRPr>
            </a:lvl5pPr>
            <a:lvl6pPr lvl="5" rtl="0" algn="ctr">
              <a:spcBef>
                <a:spcPts val="0"/>
              </a:spcBef>
              <a:spcAft>
                <a:spcPts val="0"/>
              </a:spcAft>
              <a:buClr>
                <a:schemeClr val="accent4"/>
              </a:buClr>
              <a:buSzPts val="4800"/>
              <a:buNone/>
              <a:defRPr sz="4800">
                <a:solidFill>
                  <a:schemeClr val="accent4"/>
                </a:solidFill>
              </a:defRPr>
            </a:lvl6pPr>
            <a:lvl7pPr lvl="6" rtl="0" algn="ctr">
              <a:spcBef>
                <a:spcPts val="0"/>
              </a:spcBef>
              <a:spcAft>
                <a:spcPts val="0"/>
              </a:spcAft>
              <a:buClr>
                <a:schemeClr val="accent4"/>
              </a:buClr>
              <a:buSzPts val="4800"/>
              <a:buNone/>
              <a:defRPr sz="4800">
                <a:solidFill>
                  <a:schemeClr val="accent4"/>
                </a:solidFill>
              </a:defRPr>
            </a:lvl7pPr>
            <a:lvl8pPr lvl="7" rtl="0" algn="ctr">
              <a:spcBef>
                <a:spcPts val="0"/>
              </a:spcBef>
              <a:spcAft>
                <a:spcPts val="0"/>
              </a:spcAft>
              <a:buClr>
                <a:schemeClr val="accent4"/>
              </a:buClr>
              <a:buSzPts val="4800"/>
              <a:buNone/>
              <a:defRPr sz="4800">
                <a:solidFill>
                  <a:schemeClr val="accent4"/>
                </a:solidFill>
              </a:defRPr>
            </a:lvl8pPr>
            <a:lvl9pPr lvl="8" rtl="0" algn="ctr">
              <a:spcBef>
                <a:spcPts val="0"/>
              </a:spcBef>
              <a:spcAft>
                <a:spcPts val="0"/>
              </a:spcAft>
              <a:buClr>
                <a:schemeClr val="accent4"/>
              </a:buClr>
              <a:buSzPts val="4800"/>
              <a:buNone/>
              <a:defRPr sz="4800">
                <a:solidFill>
                  <a:schemeClr val="accent4"/>
                </a:solidFill>
              </a:defRPr>
            </a:lvl9pPr>
          </a:lstStyle>
          <a:p>
            <a:r>
              <a:t>xx%</a:t>
            </a:r>
          </a:p>
        </p:txBody>
      </p:sp>
      <p:sp>
        <p:nvSpPr>
          <p:cNvPr id="167" name="Google Shape;167;p14"/>
          <p:cNvSpPr txBox="1"/>
          <p:nvPr>
            <p:ph idx="5" type="subTitle"/>
          </p:nvPr>
        </p:nvSpPr>
        <p:spPr>
          <a:xfrm>
            <a:off x="5976300" y="3662378"/>
            <a:ext cx="1763400" cy="88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8" name="Google Shape;168;p14"/>
          <p:cNvSpPr txBox="1"/>
          <p:nvPr>
            <p:ph idx="6" type="title"/>
          </p:nvPr>
        </p:nvSpPr>
        <p:spPr>
          <a:xfrm>
            <a:off x="713225" y="532525"/>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169" name="Google Shape;169;p14"/>
          <p:cNvGrpSpPr/>
          <p:nvPr/>
        </p:nvGrpSpPr>
        <p:grpSpPr>
          <a:xfrm>
            <a:off x="408226" y="1419809"/>
            <a:ext cx="423649" cy="436497"/>
            <a:chOff x="2220000" y="1890725"/>
            <a:chExt cx="305025" cy="314275"/>
          </a:xfrm>
        </p:grpSpPr>
        <p:sp>
          <p:nvSpPr>
            <p:cNvPr id="170" name="Google Shape;170;p14"/>
            <p:cNvSpPr/>
            <p:nvPr/>
          </p:nvSpPr>
          <p:spPr>
            <a:xfrm>
              <a:off x="2220000" y="1890725"/>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4"/>
            <p:cNvSpPr/>
            <p:nvPr/>
          </p:nvSpPr>
          <p:spPr>
            <a:xfrm rot="10800000">
              <a:off x="2291175" y="2073450"/>
              <a:ext cx="171000" cy="79775"/>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4"/>
            <p:cNvSpPr/>
            <p:nvPr/>
          </p:nvSpPr>
          <p:spPr>
            <a:xfrm rot="9463569">
              <a:off x="2256889" y="1997085"/>
              <a:ext cx="80418" cy="35981"/>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4"/>
            <p:cNvSpPr/>
            <p:nvPr/>
          </p:nvSpPr>
          <p:spPr>
            <a:xfrm rot="10059644">
              <a:off x="2385450" y="1982776"/>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4"/>
          <p:cNvGrpSpPr/>
          <p:nvPr/>
        </p:nvGrpSpPr>
        <p:grpSpPr>
          <a:xfrm flipH="1">
            <a:off x="114304" y="2040575"/>
            <a:ext cx="522225" cy="259700"/>
            <a:chOff x="-1391825" y="4240400"/>
            <a:chExt cx="522225" cy="259700"/>
          </a:xfrm>
        </p:grpSpPr>
        <p:sp>
          <p:nvSpPr>
            <p:cNvPr id="175" name="Google Shape;175;p1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 name="Google Shape;177;p14"/>
          <p:cNvGrpSpPr/>
          <p:nvPr/>
        </p:nvGrpSpPr>
        <p:grpSpPr>
          <a:xfrm flipH="1">
            <a:off x="284091" y="2484543"/>
            <a:ext cx="275004" cy="136758"/>
            <a:chOff x="-1391825" y="4240400"/>
            <a:chExt cx="522225" cy="259700"/>
          </a:xfrm>
        </p:grpSpPr>
        <p:sp>
          <p:nvSpPr>
            <p:cNvPr id="178" name="Google Shape;178;p1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 name="Google Shape;180;p14"/>
          <p:cNvGrpSpPr/>
          <p:nvPr/>
        </p:nvGrpSpPr>
        <p:grpSpPr>
          <a:xfrm>
            <a:off x="8900325" y="3662375"/>
            <a:ext cx="167475" cy="354100"/>
            <a:chOff x="13256175" y="1380850"/>
            <a:chExt cx="167475" cy="354100"/>
          </a:xfrm>
        </p:grpSpPr>
        <p:sp>
          <p:nvSpPr>
            <p:cNvPr id="181" name="Google Shape;181;p14"/>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4"/>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14"/>
          <p:cNvGrpSpPr/>
          <p:nvPr/>
        </p:nvGrpSpPr>
        <p:grpSpPr>
          <a:xfrm>
            <a:off x="8682675" y="3925875"/>
            <a:ext cx="167475" cy="354100"/>
            <a:chOff x="13256175" y="1380850"/>
            <a:chExt cx="167475" cy="354100"/>
          </a:xfrm>
        </p:grpSpPr>
        <p:sp>
          <p:nvSpPr>
            <p:cNvPr id="184" name="Google Shape;184;p14"/>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4"/>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 name="Google Shape;186;p1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5">
    <p:spTree>
      <p:nvGrpSpPr>
        <p:cNvPr id="187" name="Shape 187"/>
        <p:cNvGrpSpPr/>
        <p:nvPr/>
      </p:nvGrpSpPr>
      <p:grpSpPr>
        <a:xfrm>
          <a:off x="0" y="0"/>
          <a:ext cx="0" cy="0"/>
          <a:chOff x="0" y="0"/>
          <a:chExt cx="0" cy="0"/>
        </a:xfrm>
      </p:grpSpPr>
      <p:sp>
        <p:nvSpPr>
          <p:cNvPr id="188" name="Google Shape;188;p15"/>
          <p:cNvSpPr txBox="1"/>
          <p:nvPr>
            <p:ph type="title"/>
          </p:nvPr>
        </p:nvSpPr>
        <p:spPr>
          <a:xfrm>
            <a:off x="1295400" y="504825"/>
            <a:ext cx="6496200" cy="9048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9" name="Google Shape;189;p15"/>
          <p:cNvSpPr txBox="1"/>
          <p:nvPr>
            <p:ph idx="1" type="subTitle"/>
          </p:nvPr>
        </p:nvSpPr>
        <p:spPr>
          <a:xfrm>
            <a:off x="2894625" y="2125331"/>
            <a:ext cx="2257800" cy="55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0" name="Google Shape;190;p15"/>
          <p:cNvSpPr txBox="1"/>
          <p:nvPr>
            <p:ph hasCustomPrompt="1" idx="2" type="title"/>
          </p:nvPr>
        </p:nvSpPr>
        <p:spPr>
          <a:xfrm>
            <a:off x="1580925" y="2125331"/>
            <a:ext cx="12429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91" name="Google Shape;191;p15"/>
          <p:cNvSpPr txBox="1"/>
          <p:nvPr>
            <p:ph idx="3" type="subTitle"/>
          </p:nvPr>
        </p:nvSpPr>
        <p:spPr>
          <a:xfrm>
            <a:off x="2894625" y="3067240"/>
            <a:ext cx="2257800" cy="55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2" name="Google Shape;192;p15"/>
          <p:cNvSpPr txBox="1"/>
          <p:nvPr>
            <p:ph hasCustomPrompt="1" idx="4" type="title"/>
          </p:nvPr>
        </p:nvSpPr>
        <p:spPr>
          <a:xfrm>
            <a:off x="1580925" y="3067240"/>
            <a:ext cx="12429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193" name="Google Shape;193;p15"/>
          <p:cNvSpPr txBox="1"/>
          <p:nvPr>
            <p:ph idx="5" type="subTitle"/>
          </p:nvPr>
        </p:nvSpPr>
        <p:spPr>
          <a:xfrm>
            <a:off x="2894625" y="4009150"/>
            <a:ext cx="2257800" cy="5541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sz="1400"/>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
        <p:nvSpPr>
          <p:cNvPr id="194" name="Google Shape;194;p15"/>
          <p:cNvSpPr txBox="1"/>
          <p:nvPr>
            <p:ph hasCustomPrompt="1" idx="6" type="title"/>
          </p:nvPr>
        </p:nvSpPr>
        <p:spPr>
          <a:xfrm>
            <a:off x="1580925" y="4009150"/>
            <a:ext cx="1242900" cy="5541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grpSp>
        <p:nvGrpSpPr>
          <p:cNvPr id="195" name="Google Shape;195;p15"/>
          <p:cNvGrpSpPr/>
          <p:nvPr/>
        </p:nvGrpSpPr>
        <p:grpSpPr>
          <a:xfrm flipH="1">
            <a:off x="128029" y="573663"/>
            <a:ext cx="522225" cy="259700"/>
            <a:chOff x="-1391825" y="4240400"/>
            <a:chExt cx="522225" cy="259700"/>
          </a:xfrm>
        </p:grpSpPr>
        <p:sp>
          <p:nvSpPr>
            <p:cNvPr id="196" name="Google Shape;196;p15"/>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5"/>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5"/>
          <p:cNvGrpSpPr/>
          <p:nvPr/>
        </p:nvGrpSpPr>
        <p:grpSpPr>
          <a:xfrm flipH="1">
            <a:off x="297816" y="1017631"/>
            <a:ext cx="275004" cy="136758"/>
            <a:chOff x="-1391825" y="4240400"/>
            <a:chExt cx="522225" cy="259700"/>
          </a:xfrm>
        </p:grpSpPr>
        <p:sp>
          <p:nvSpPr>
            <p:cNvPr id="199" name="Google Shape;199;p15"/>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5"/>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1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2">
    <p:bg>
      <p:bgPr>
        <a:solidFill>
          <a:schemeClr val="accent1"/>
        </a:solidFill>
      </p:bgPr>
    </p:bg>
    <p:spTree>
      <p:nvGrpSpPr>
        <p:cNvPr id="202" name="Shape 202"/>
        <p:cNvGrpSpPr/>
        <p:nvPr/>
      </p:nvGrpSpPr>
      <p:grpSpPr>
        <a:xfrm>
          <a:off x="0" y="0"/>
          <a:ext cx="0" cy="0"/>
          <a:chOff x="0" y="0"/>
          <a:chExt cx="0" cy="0"/>
        </a:xfrm>
      </p:grpSpPr>
      <p:sp>
        <p:nvSpPr>
          <p:cNvPr id="203" name="Google Shape;203;p16"/>
          <p:cNvSpPr/>
          <p:nvPr/>
        </p:nvSpPr>
        <p:spPr>
          <a:xfrm>
            <a:off x="1123950" y="-1552475"/>
            <a:ext cx="9010723" cy="7965868"/>
          </a:xfrm>
          <a:custGeom>
            <a:rect b="b" l="l" r="r" t="t"/>
            <a:pathLst>
              <a:path extrusionOk="0" h="176051" w="199143">
                <a:moveTo>
                  <a:pt x="143257" y="0"/>
                </a:moveTo>
                <a:cubicBezTo>
                  <a:pt x="126918" y="0"/>
                  <a:pt x="110950" y="8594"/>
                  <a:pt x="102440" y="24141"/>
                </a:cubicBezTo>
                <a:cubicBezTo>
                  <a:pt x="91265" y="13233"/>
                  <a:pt x="76288" y="7096"/>
                  <a:pt x="60677" y="7096"/>
                </a:cubicBezTo>
                <a:cubicBezTo>
                  <a:pt x="27186" y="7096"/>
                  <a:pt x="33" y="34849"/>
                  <a:pt x="33" y="69107"/>
                </a:cubicBezTo>
                <a:cubicBezTo>
                  <a:pt x="0" y="85519"/>
                  <a:pt x="6405" y="101297"/>
                  <a:pt x="17880" y="113005"/>
                </a:cubicBezTo>
                <a:cubicBezTo>
                  <a:pt x="10941" y="126348"/>
                  <a:pt x="10174" y="142059"/>
                  <a:pt x="15778" y="156002"/>
                </a:cubicBezTo>
                <a:lnTo>
                  <a:pt x="88964" y="156002"/>
                </a:lnTo>
                <a:cubicBezTo>
                  <a:pt x="95769" y="165076"/>
                  <a:pt x="105009" y="172047"/>
                  <a:pt x="115650" y="176050"/>
                </a:cubicBezTo>
                <a:lnTo>
                  <a:pt x="157680" y="176050"/>
                </a:lnTo>
                <a:cubicBezTo>
                  <a:pt x="176793" y="168845"/>
                  <a:pt x="190903" y="152333"/>
                  <a:pt x="195006" y="132285"/>
                </a:cubicBezTo>
                <a:cubicBezTo>
                  <a:pt x="199143" y="112271"/>
                  <a:pt x="192705" y="91556"/>
                  <a:pt x="177994" y="77379"/>
                </a:cubicBezTo>
                <a:cubicBezTo>
                  <a:pt x="196407" y="56598"/>
                  <a:pt x="192671" y="24442"/>
                  <a:pt x="169988" y="8497"/>
                </a:cubicBezTo>
                <a:cubicBezTo>
                  <a:pt x="161808" y="2734"/>
                  <a:pt x="152474" y="0"/>
                  <a:pt x="1432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6"/>
          <p:cNvSpPr txBox="1"/>
          <p:nvPr>
            <p:ph type="title"/>
          </p:nvPr>
        </p:nvSpPr>
        <p:spPr>
          <a:xfrm>
            <a:off x="5123775" y="3378056"/>
            <a:ext cx="3098700" cy="405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800"/>
              <a:buNone/>
              <a:defRPr sz="18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205" name="Google Shape;205;p16"/>
          <p:cNvSpPr txBox="1"/>
          <p:nvPr>
            <p:ph idx="1" type="subTitle"/>
          </p:nvPr>
        </p:nvSpPr>
        <p:spPr>
          <a:xfrm>
            <a:off x="1531275" y="1359544"/>
            <a:ext cx="6691200" cy="14784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3000"/>
              <a:buNone/>
              <a:defRPr sz="3000"/>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grpSp>
        <p:nvGrpSpPr>
          <p:cNvPr id="206" name="Google Shape;206;p16"/>
          <p:cNvGrpSpPr/>
          <p:nvPr/>
        </p:nvGrpSpPr>
        <p:grpSpPr>
          <a:xfrm>
            <a:off x="629488" y="4117900"/>
            <a:ext cx="167475" cy="354100"/>
            <a:chOff x="13256175" y="1380850"/>
            <a:chExt cx="167475" cy="354100"/>
          </a:xfrm>
        </p:grpSpPr>
        <p:sp>
          <p:nvSpPr>
            <p:cNvPr id="207" name="Google Shape;207;p16"/>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6"/>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 name="Google Shape;209;p16"/>
          <p:cNvGrpSpPr/>
          <p:nvPr/>
        </p:nvGrpSpPr>
        <p:grpSpPr>
          <a:xfrm>
            <a:off x="961950" y="3664950"/>
            <a:ext cx="167475" cy="354100"/>
            <a:chOff x="13256175" y="1380850"/>
            <a:chExt cx="167475" cy="354100"/>
          </a:xfrm>
        </p:grpSpPr>
        <p:sp>
          <p:nvSpPr>
            <p:cNvPr id="210" name="Google Shape;210;p16"/>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6"/>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 name="Google Shape;212;p16"/>
          <p:cNvGrpSpPr/>
          <p:nvPr/>
        </p:nvGrpSpPr>
        <p:grpSpPr>
          <a:xfrm>
            <a:off x="641596" y="3206180"/>
            <a:ext cx="274994" cy="581432"/>
            <a:chOff x="13256175" y="1380850"/>
            <a:chExt cx="167475" cy="354100"/>
          </a:xfrm>
        </p:grpSpPr>
        <p:sp>
          <p:nvSpPr>
            <p:cNvPr id="213" name="Google Shape;213;p16"/>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6"/>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5" name="Google Shape;215;p1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3">
    <p:spTree>
      <p:nvGrpSpPr>
        <p:cNvPr id="216" name="Shape 216"/>
        <p:cNvGrpSpPr/>
        <p:nvPr/>
      </p:nvGrpSpPr>
      <p:grpSpPr>
        <a:xfrm>
          <a:off x="0" y="0"/>
          <a:ext cx="0" cy="0"/>
          <a:chOff x="0" y="0"/>
          <a:chExt cx="0" cy="0"/>
        </a:xfrm>
      </p:grpSpPr>
      <p:sp>
        <p:nvSpPr>
          <p:cNvPr id="217" name="Google Shape;217;p17"/>
          <p:cNvSpPr txBox="1"/>
          <p:nvPr>
            <p:ph type="title"/>
          </p:nvPr>
        </p:nvSpPr>
        <p:spPr>
          <a:xfrm>
            <a:off x="4533900" y="2122409"/>
            <a:ext cx="3652500" cy="133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18" name="Google Shape;218;p17"/>
          <p:cNvSpPr txBox="1"/>
          <p:nvPr>
            <p:ph hasCustomPrompt="1" idx="2" type="title"/>
          </p:nvPr>
        </p:nvSpPr>
        <p:spPr>
          <a:xfrm>
            <a:off x="6769775" y="766328"/>
            <a:ext cx="1368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19" name="Google Shape;219;p17"/>
          <p:cNvSpPr txBox="1"/>
          <p:nvPr>
            <p:ph idx="1" type="subTitle"/>
          </p:nvPr>
        </p:nvSpPr>
        <p:spPr>
          <a:xfrm>
            <a:off x="5514975" y="3741775"/>
            <a:ext cx="26715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220" name="Google Shape;220;p17"/>
          <p:cNvGrpSpPr/>
          <p:nvPr/>
        </p:nvGrpSpPr>
        <p:grpSpPr>
          <a:xfrm>
            <a:off x="-1104963" y="175351"/>
            <a:ext cx="6134162" cy="5390476"/>
            <a:chOff x="-1104963" y="175351"/>
            <a:chExt cx="6134162" cy="5390476"/>
          </a:xfrm>
        </p:grpSpPr>
        <p:sp>
          <p:nvSpPr>
            <p:cNvPr id="221" name="Google Shape;221;p17"/>
            <p:cNvSpPr/>
            <p:nvPr/>
          </p:nvSpPr>
          <p:spPr>
            <a:xfrm flipH="1">
              <a:off x="-777085" y="175351"/>
              <a:ext cx="2847823" cy="2846729"/>
            </a:xfrm>
            <a:custGeom>
              <a:rect b="b" l="l" r="r" t="t"/>
              <a:pathLst>
                <a:path extrusionOk="0" h="106709" w="106750">
                  <a:moveTo>
                    <a:pt x="53355" y="0"/>
                  </a:moveTo>
                  <a:cubicBezTo>
                    <a:pt x="23890" y="0"/>
                    <a:pt x="1" y="23889"/>
                    <a:pt x="1" y="53354"/>
                  </a:cubicBezTo>
                  <a:cubicBezTo>
                    <a:pt x="1" y="82819"/>
                    <a:pt x="23890" y="106708"/>
                    <a:pt x="53355" y="106708"/>
                  </a:cubicBezTo>
                  <a:cubicBezTo>
                    <a:pt x="82860" y="106708"/>
                    <a:pt x="106749" y="82819"/>
                    <a:pt x="106749" y="53354"/>
                  </a:cubicBezTo>
                  <a:cubicBezTo>
                    <a:pt x="106749" y="23889"/>
                    <a:pt x="82860" y="0"/>
                    <a:pt x="5335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7"/>
            <p:cNvSpPr/>
            <p:nvPr/>
          </p:nvSpPr>
          <p:spPr>
            <a:xfrm flipH="1">
              <a:off x="-1104963" y="2035113"/>
              <a:ext cx="3906360" cy="3530714"/>
            </a:xfrm>
            <a:custGeom>
              <a:rect b="b" l="l" r="r" t="t"/>
              <a:pathLst>
                <a:path extrusionOk="0" h="132348" w="146429">
                  <a:moveTo>
                    <a:pt x="73215" y="0"/>
                  </a:moveTo>
                  <a:cubicBezTo>
                    <a:pt x="40169" y="0"/>
                    <a:pt x="11884" y="23605"/>
                    <a:pt x="5942" y="56081"/>
                  </a:cubicBezTo>
                  <a:cubicBezTo>
                    <a:pt x="1" y="88598"/>
                    <a:pt x="18192" y="120668"/>
                    <a:pt x="49081" y="132348"/>
                  </a:cubicBezTo>
                  <a:lnTo>
                    <a:pt x="97348" y="132348"/>
                  </a:lnTo>
                  <a:cubicBezTo>
                    <a:pt x="128237" y="120668"/>
                    <a:pt x="146429" y="88598"/>
                    <a:pt x="140487" y="56081"/>
                  </a:cubicBezTo>
                  <a:cubicBezTo>
                    <a:pt x="134545" y="23605"/>
                    <a:pt x="106261" y="0"/>
                    <a:pt x="73215"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7"/>
            <p:cNvSpPr/>
            <p:nvPr/>
          </p:nvSpPr>
          <p:spPr>
            <a:xfrm flipH="1">
              <a:off x="1318280" y="393569"/>
              <a:ext cx="3710920" cy="3795621"/>
            </a:xfrm>
            <a:custGeom>
              <a:rect b="b" l="l" r="r" t="t"/>
              <a:pathLst>
                <a:path extrusionOk="0" h="142278" w="139103">
                  <a:moveTo>
                    <a:pt x="69552" y="0"/>
                  </a:moveTo>
                  <a:cubicBezTo>
                    <a:pt x="31133" y="0"/>
                    <a:pt x="0" y="31825"/>
                    <a:pt x="0" y="71139"/>
                  </a:cubicBezTo>
                  <a:cubicBezTo>
                    <a:pt x="0" y="110412"/>
                    <a:pt x="31133" y="142278"/>
                    <a:pt x="69552" y="142278"/>
                  </a:cubicBezTo>
                  <a:cubicBezTo>
                    <a:pt x="107970" y="142278"/>
                    <a:pt x="139103" y="110412"/>
                    <a:pt x="139103" y="71139"/>
                  </a:cubicBezTo>
                  <a:cubicBezTo>
                    <a:pt x="139103" y="31825"/>
                    <a:pt x="107970" y="0"/>
                    <a:pt x="6955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 name="Google Shape;224;p1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8">
    <p:spTree>
      <p:nvGrpSpPr>
        <p:cNvPr id="225" name="Shape 225"/>
        <p:cNvGrpSpPr/>
        <p:nvPr/>
      </p:nvGrpSpPr>
      <p:grpSpPr>
        <a:xfrm>
          <a:off x="0" y="0"/>
          <a:ext cx="0" cy="0"/>
          <a:chOff x="0" y="0"/>
          <a:chExt cx="0" cy="0"/>
        </a:xfrm>
      </p:grpSpPr>
      <p:sp>
        <p:nvSpPr>
          <p:cNvPr id="226" name="Google Shape;226;p18"/>
          <p:cNvSpPr/>
          <p:nvPr/>
        </p:nvSpPr>
        <p:spPr>
          <a:xfrm>
            <a:off x="-584550" y="361950"/>
            <a:ext cx="4013700" cy="401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8"/>
          <p:cNvSpPr/>
          <p:nvPr/>
        </p:nvSpPr>
        <p:spPr>
          <a:xfrm>
            <a:off x="1942950" y="1729675"/>
            <a:ext cx="5745000" cy="574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8"/>
          <p:cNvSpPr/>
          <p:nvPr/>
        </p:nvSpPr>
        <p:spPr>
          <a:xfrm>
            <a:off x="5511300" y="-632525"/>
            <a:ext cx="4013700" cy="401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8"/>
          <p:cNvSpPr txBox="1"/>
          <p:nvPr>
            <p:ph type="title"/>
          </p:nvPr>
        </p:nvSpPr>
        <p:spPr>
          <a:xfrm>
            <a:off x="912450" y="2265150"/>
            <a:ext cx="7319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0" name="Google Shape;230;p18"/>
          <p:cNvSpPr txBox="1"/>
          <p:nvPr>
            <p:ph hasCustomPrompt="1" idx="2" type="title"/>
          </p:nvPr>
        </p:nvSpPr>
        <p:spPr>
          <a:xfrm>
            <a:off x="2038200" y="880625"/>
            <a:ext cx="50676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1" name="Google Shape;231;p18"/>
          <p:cNvSpPr txBox="1"/>
          <p:nvPr>
            <p:ph idx="1" type="subTitle"/>
          </p:nvPr>
        </p:nvSpPr>
        <p:spPr>
          <a:xfrm>
            <a:off x="2190850" y="3362125"/>
            <a:ext cx="4762500" cy="2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2" name="Google Shape;232;p1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12">
    <p:spTree>
      <p:nvGrpSpPr>
        <p:cNvPr id="233" name="Shape 233"/>
        <p:cNvGrpSpPr/>
        <p:nvPr/>
      </p:nvGrpSpPr>
      <p:grpSpPr>
        <a:xfrm>
          <a:off x="0" y="0"/>
          <a:ext cx="0" cy="0"/>
          <a:chOff x="0" y="0"/>
          <a:chExt cx="0" cy="0"/>
        </a:xfrm>
      </p:grpSpPr>
      <p:sp>
        <p:nvSpPr>
          <p:cNvPr id="234" name="Google Shape;234;p19"/>
          <p:cNvSpPr/>
          <p:nvPr/>
        </p:nvSpPr>
        <p:spPr>
          <a:xfrm>
            <a:off x="4200522" y="342908"/>
            <a:ext cx="6828356" cy="5143478"/>
          </a:xfrm>
          <a:custGeom>
            <a:rect b="b" l="l" r="r" t="t"/>
            <a:pathLst>
              <a:path extrusionOk="0" h="151101" w="200598">
                <a:moveTo>
                  <a:pt x="100414" y="1"/>
                </a:moveTo>
                <a:cubicBezTo>
                  <a:pt x="100116" y="1"/>
                  <a:pt x="99818" y="2"/>
                  <a:pt x="99520" y="4"/>
                </a:cubicBezTo>
                <a:cubicBezTo>
                  <a:pt x="67506" y="124"/>
                  <a:pt x="32294" y="13113"/>
                  <a:pt x="16027" y="45967"/>
                </a:cubicBezTo>
                <a:cubicBezTo>
                  <a:pt x="0" y="78340"/>
                  <a:pt x="12950" y="118468"/>
                  <a:pt x="41607" y="135214"/>
                </a:cubicBezTo>
                <a:cubicBezTo>
                  <a:pt x="58487" y="145067"/>
                  <a:pt x="76811" y="151100"/>
                  <a:pt x="95673" y="151100"/>
                </a:cubicBezTo>
                <a:cubicBezTo>
                  <a:pt x="99230" y="151100"/>
                  <a:pt x="102805" y="150886"/>
                  <a:pt x="106394" y="150442"/>
                </a:cubicBezTo>
                <a:cubicBezTo>
                  <a:pt x="134012" y="147045"/>
                  <a:pt x="166385" y="138252"/>
                  <a:pt x="183491" y="111673"/>
                </a:cubicBezTo>
                <a:cubicBezTo>
                  <a:pt x="200598" y="85135"/>
                  <a:pt x="195082" y="47166"/>
                  <a:pt x="173340" y="26103"/>
                </a:cubicBezTo>
                <a:cubicBezTo>
                  <a:pt x="162309" y="15431"/>
                  <a:pt x="148520" y="8517"/>
                  <a:pt x="133972" y="4480"/>
                </a:cubicBezTo>
                <a:cubicBezTo>
                  <a:pt x="123029" y="1482"/>
                  <a:pt x="111744" y="1"/>
                  <a:pt x="10041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9"/>
          <p:cNvSpPr txBox="1"/>
          <p:nvPr>
            <p:ph type="title"/>
          </p:nvPr>
        </p:nvSpPr>
        <p:spPr>
          <a:xfrm>
            <a:off x="948600" y="2037925"/>
            <a:ext cx="3623400" cy="1492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6" name="Google Shape;236;p19"/>
          <p:cNvSpPr txBox="1"/>
          <p:nvPr>
            <p:ph hasCustomPrompt="1" idx="2" type="title"/>
          </p:nvPr>
        </p:nvSpPr>
        <p:spPr>
          <a:xfrm>
            <a:off x="1135614" y="766325"/>
            <a:ext cx="112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37" name="Google Shape;237;p19"/>
          <p:cNvSpPr txBox="1"/>
          <p:nvPr>
            <p:ph idx="1" type="subTitle"/>
          </p:nvPr>
        </p:nvSpPr>
        <p:spPr>
          <a:xfrm>
            <a:off x="948600" y="3741775"/>
            <a:ext cx="25851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38" name="Google Shape;238;p1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13">
    <p:spTree>
      <p:nvGrpSpPr>
        <p:cNvPr id="239" name="Shape 239"/>
        <p:cNvGrpSpPr/>
        <p:nvPr/>
      </p:nvGrpSpPr>
      <p:grpSpPr>
        <a:xfrm>
          <a:off x="0" y="0"/>
          <a:ext cx="0" cy="0"/>
          <a:chOff x="0" y="0"/>
          <a:chExt cx="0" cy="0"/>
        </a:xfrm>
      </p:grpSpPr>
      <p:sp>
        <p:nvSpPr>
          <p:cNvPr id="240" name="Google Shape;240;p20"/>
          <p:cNvSpPr txBox="1"/>
          <p:nvPr>
            <p:ph type="title"/>
          </p:nvPr>
        </p:nvSpPr>
        <p:spPr>
          <a:xfrm>
            <a:off x="4533900" y="2122409"/>
            <a:ext cx="3652500" cy="13386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41" name="Google Shape;241;p20"/>
          <p:cNvSpPr txBox="1"/>
          <p:nvPr>
            <p:ph hasCustomPrompt="1" idx="2" type="title"/>
          </p:nvPr>
        </p:nvSpPr>
        <p:spPr>
          <a:xfrm>
            <a:off x="6769775" y="766328"/>
            <a:ext cx="13689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42" name="Google Shape;242;p20"/>
          <p:cNvSpPr txBox="1"/>
          <p:nvPr>
            <p:ph idx="1" type="subTitle"/>
          </p:nvPr>
        </p:nvSpPr>
        <p:spPr>
          <a:xfrm>
            <a:off x="5514975" y="3741775"/>
            <a:ext cx="26715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43" name="Google Shape;243;p20"/>
          <p:cNvSpPr/>
          <p:nvPr/>
        </p:nvSpPr>
        <p:spPr>
          <a:xfrm>
            <a:off x="-1695450" y="266700"/>
            <a:ext cx="6362700" cy="6362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 name="Shape 14"/>
        <p:cNvGrpSpPr/>
        <p:nvPr/>
      </p:nvGrpSpPr>
      <p:grpSpPr>
        <a:xfrm>
          <a:off x="0" y="0"/>
          <a:ext cx="0" cy="0"/>
          <a:chOff x="0" y="0"/>
          <a:chExt cx="0" cy="0"/>
        </a:xfrm>
      </p:grpSpPr>
      <p:sp>
        <p:nvSpPr>
          <p:cNvPr id="15" name="Google Shape;15;p3"/>
          <p:cNvSpPr txBox="1"/>
          <p:nvPr>
            <p:ph type="title"/>
          </p:nvPr>
        </p:nvSpPr>
        <p:spPr>
          <a:xfrm>
            <a:off x="948600" y="2037925"/>
            <a:ext cx="2718600" cy="14922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 name="Google Shape;16;p3"/>
          <p:cNvSpPr txBox="1"/>
          <p:nvPr>
            <p:ph hasCustomPrompt="1" idx="2" type="title"/>
          </p:nvPr>
        </p:nvSpPr>
        <p:spPr>
          <a:xfrm>
            <a:off x="1135614" y="766325"/>
            <a:ext cx="11235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7" name="Google Shape;17;p3"/>
          <p:cNvSpPr txBox="1"/>
          <p:nvPr>
            <p:ph idx="1" type="subTitle"/>
          </p:nvPr>
        </p:nvSpPr>
        <p:spPr>
          <a:xfrm>
            <a:off x="948600" y="3741775"/>
            <a:ext cx="25851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 name="Google Shape;18;p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14">
    <p:spTree>
      <p:nvGrpSpPr>
        <p:cNvPr id="245" name="Shape 245"/>
        <p:cNvGrpSpPr/>
        <p:nvPr/>
      </p:nvGrpSpPr>
      <p:grpSpPr>
        <a:xfrm>
          <a:off x="0" y="0"/>
          <a:ext cx="0" cy="0"/>
          <a:chOff x="0" y="0"/>
          <a:chExt cx="0" cy="0"/>
        </a:xfrm>
      </p:grpSpPr>
      <p:sp>
        <p:nvSpPr>
          <p:cNvPr id="246" name="Google Shape;246;p21"/>
          <p:cNvSpPr/>
          <p:nvPr/>
        </p:nvSpPr>
        <p:spPr>
          <a:xfrm flipH="1" rot="10800000">
            <a:off x="-496350" y="588425"/>
            <a:ext cx="4013700" cy="401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1"/>
          <p:cNvSpPr/>
          <p:nvPr/>
        </p:nvSpPr>
        <p:spPr>
          <a:xfrm flipH="1" rot="10800000">
            <a:off x="1809600" y="-480125"/>
            <a:ext cx="5745000" cy="5745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1"/>
          <p:cNvSpPr/>
          <p:nvPr/>
        </p:nvSpPr>
        <p:spPr>
          <a:xfrm flipH="1" rot="10800000">
            <a:off x="5497125" y="3230775"/>
            <a:ext cx="4013700" cy="40137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1"/>
          <p:cNvSpPr txBox="1"/>
          <p:nvPr>
            <p:ph type="title"/>
          </p:nvPr>
        </p:nvSpPr>
        <p:spPr>
          <a:xfrm>
            <a:off x="912450" y="2265150"/>
            <a:ext cx="73191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0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50" name="Google Shape;250;p21"/>
          <p:cNvSpPr txBox="1"/>
          <p:nvPr>
            <p:ph hasCustomPrompt="1" idx="2" type="title"/>
          </p:nvPr>
        </p:nvSpPr>
        <p:spPr>
          <a:xfrm>
            <a:off x="2038200" y="880625"/>
            <a:ext cx="5067600" cy="841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6000"/>
              <a:buNone/>
              <a:defRPr sz="60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1" name="Google Shape;251;p21"/>
          <p:cNvSpPr txBox="1"/>
          <p:nvPr>
            <p:ph idx="1" type="subTitle"/>
          </p:nvPr>
        </p:nvSpPr>
        <p:spPr>
          <a:xfrm>
            <a:off x="2190850" y="3362125"/>
            <a:ext cx="4762500" cy="2640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252" name="Google Shape;252;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5">
    <p:bg>
      <p:bgPr>
        <a:solidFill>
          <a:schemeClr val="lt1"/>
        </a:solidFill>
      </p:bgPr>
    </p:bg>
    <p:spTree>
      <p:nvGrpSpPr>
        <p:cNvPr id="253" name="Shape 253"/>
        <p:cNvGrpSpPr/>
        <p:nvPr/>
      </p:nvGrpSpPr>
      <p:grpSpPr>
        <a:xfrm>
          <a:off x="0" y="0"/>
          <a:ext cx="0" cy="0"/>
          <a:chOff x="0" y="0"/>
          <a:chExt cx="0" cy="0"/>
        </a:xfrm>
      </p:grpSpPr>
      <p:sp>
        <p:nvSpPr>
          <p:cNvPr id="254" name="Google Shape;254;p22"/>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55" name="Google Shape;255;p22"/>
          <p:cNvGrpSpPr/>
          <p:nvPr/>
        </p:nvGrpSpPr>
        <p:grpSpPr>
          <a:xfrm rot="-710823">
            <a:off x="8452007" y="4744787"/>
            <a:ext cx="522225" cy="259700"/>
            <a:chOff x="-1391825" y="4240400"/>
            <a:chExt cx="522225" cy="259700"/>
          </a:xfrm>
        </p:grpSpPr>
        <p:sp>
          <p:nvSpPr>
            <p:cNvPr id="256" name="Google Shape;256;p22"/>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2"/>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8" name="Google Shape;258;p22"/>
          <p:cNvGrpSpPr/>
          <p:nvPr/>
        </p:nvGrpSpPr>
        <p:grpSpPr>
          <a:xfrm rot="-2700000">
            <a:off x="211512" y="232539"/>
            <a:ext cx="1003440" cy="834572"/>
            <a:chOff x="11717200" y="1003300"/>
            <a:chExt cx="868150" cy="722050"/>
          </a:xfrm>
        </p:grpSpPr>
        <p:sp>
          <p:nvSpPr>
            <p:cNvPr id="259" name="Google Shape;259;p22"/>
            <p:cNvSpPr/>
            <p:nvPr/>
          </p:nvSpPr>
          <p:spPr>
            <a:xfrm>
              <a:off x="11717200" y="1003300"/>
              <a:ext cx="868150" cy="482100"/>
            </a:xfrm>
            <a:custGeom>
              <a:rect b="b" l="l" r="r" t="t"/>
              <a:pathLst>
                <a:path extrusionOk="0" h="19284" w="34726">
                  <a:moveTo>
                    <a:pt x="17363" y="0"/>
                  </a:moveTo>
                  <a:cubicBezTo>
                    <a:pt x="7764" y="0"/>
                    <a:pt x="0" y="4309"/>
                    <a:pt x="0" y="9642"/>
                  </a:cubicBezTo>
                  <a:cubicBezTo>
                    <a:pt x="0" y="14974"/>
                    <a:pt x="7764" y="19283"/>
                    <a:pt x="17363" y="19283"/>
                  </a:cubicBezTo>
                  <a:cubicBezTo>
                    <a:pt x="26962" y="19283"/>
                    <a:pt x="34726" y="14974"/>
                    <a:pt x="34726" y="9642"/>
                  </a:cubicBezTo>
                  <a:cubicBezTo>
                    <a:pt x="34726" y="4309"/>
                    <a:pt x="26962" y="0"/>
                    <a:pt x="17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2"/>
            <p:cNvSpPr/>
            <p:nvPr/>
          </p:nvSpPr>
          <p:spPr>
            <a:xfrm>
              <a:off x="11979550" y="1317925"/>
              <a:ext cx="240000" cy="407425"/>
            </a:xfrm>
            <a:custGeom>
              <a:rect b="b" l="l" r="r" t="t"/>
              <a:pathLst>
                <a:path extrusionOk="0" h="16297" w="9600">
                  <a:moveTo>
                    <a:pt x="2091" y="0"/>
                  </a:moveTo>
                  <a:lnTo>
                    <a:pt x="2091" y="0"/>
                  </a:lnTo>
                  <a:cubicBezTo>
                    <a:pt x="1" y="5333"/>
                    <a:pt x="427" y="11348"/>
                    <a:pt x="3243" y="16297"/>
                  </a:cubicBezTo>
                  <a:cubicBezTo>
                    <a:pt x="2518" y="10410"/>
                    <a:pt x="4907" y="4522"/>
                    <a:pt x="9599" y="854"/>
                  </a:cubicBezTo>
                  <a:lnTo>
                    <a:pt x="20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2"/>
            <p:cNvSpPr/>
            <p:nvPr/>
          </p:nvSpPr>
          <p:spPr>
            <a:xfrm>
              <a:off x="11887400" y="1176775"/>
              <a:ext cx="543950" cy="145650"/>
            </a:xfrm>
            <a:custGeom>
              <a:rect b="b" l="l" r="r" t="t"/>
              <a:pathLst>
                <a:path extrusionOk="0" h="5826" w="21758">
                  <a:moveTo>
                    <a:pt x="7230" y="271"/>
                  </a:moveTo>
                  <a:lnTo>
                    <a:pt x="7230" y="271"/>
                  </a:lnTo>
                  <a:cubicBezTo>
                    <a:pt x="7436" y="276"/>
                    <a:pt x="7643" y="360"/>
                    <a:pt x="7850" y="484"/>
                  </a:cubicBezTo>
                  <a:cubicBezTo>
                    <a:pt x="8276" y="740"/>
                    <a:pt x="8447" y="1252"/>
                    <a:pt x="8234" y="1722"/>
                  </a:cubicBezTo>
                  <a:cubicBezTo>
                    <a:pt x="8063" y="2191"/>
                    <a:pt x="7764" y="2617"/>
                    <a:pt x="7381" y="2959"/>
                  </a:cubicBezTo>
                  <a:cubicBezTo>
                    <a:pt x="7039" y="3215"/>
                    <a:pt x="6655" y="3471"/>
                    <a:pt x="6271" y="3599"/>
                  </a:cubicBezTo>
                  <a:cubicBezTo>
                    <a:pt x="5887" y="3044"/>
                    <a:pt x="5759" y="2361"/>
                    <a:pt x="5887" y="1679"/>
                  </a:cubicBezTo>
                  <a:cubicBezTo>
                    <a:pt x="5973" y="1252"/>
                    <a:pt x="6186" y="868"/>
                    <a:pt x="6527" y="570"/>
                  </a:cubicBezTo>
                  <a:cubicBezTo>
                    <a:pt x="6735" y="403"/>
                    <a:pt x="6943" y="278"/>
                    <a:pt x="7230" y="271"/>
                  </a:cubicBezTo>
                  <a:close/>
                  <a:moveTo>
                    <a:pt x="15785" y="399"/>
                  </a:moveTo>
                  <a:cubicBezTo>
                    <a:pt x="16510" y="399"/>
                    <a:pt x="17150" y="911"/>
                    <a:pt x="17278" y="1636"/>
                  </a:cubicBezTo>
                  <a:cubicBezTo>
                    <a:pt x="17320" y="2276"/>
                    <a:pt x="16979" y="2831"/>
                    <a:pt x="16211" y="3471"/>
                  </a:cubicBezTo>
                  <a:cubicBezTo>
                    <a:pt x="15742" y="3812"/>
                    <a:pt x="15315" y="4111"/>
                    <a:pt x="14803" y="4367"/>
                  </a:cubicBezTo>
                  <a:cubicBezTo>
                    <a:pt x="14462" y="4025"/>
                    <a:pt x="14164" y="3599"/>
                    <a:pt x="14036" y="3129"/>
                  </a:cubicBezTo>
                  <a:cubicBezTo>
                    <a:pt x="13865" y="2447"/>
                    <a:pt x="13993" y="1722"/>
                    <a:pt x="14377" y="1124"/>
                  </a:cubicBezTo>
                  <a:cubicBezTo>
                    <a:pt x="14718" y="655"/>
                    <a:pt x="15230" y="399"/>
                    <a:pt x="15785" y="399"/>
                  </a:cubicBezTo>
                  <a:close/>
                  <a:moveTo>
                    <a:pt x="7232" y="1"/>
                  </a:moveTo>
                  <a:cubicBezTo>
                    <a:pt x="6910" y="1"/>
                    <a:pt x="6594" y="119"/>
                    <a:pt x="6357" y="356"/>
                  </a:cubicBezTo>
                  <a:cubicBezTo>
                    <a:pt x="5973" y="698"/>
                    <a:pt x="5717" y="1124"/>
                    <a:pt x="5589" y="1636"/>
                  </a:cubicBezTo>
                  <a:cubicBezTo>
                    <a:pt x="5461" y="2361"/>
                    <a:pt x="5631" y="3087"/>
                    <a:pt x="6015" y="3684"/>
                  </a:cubicBezTo>
                  <a:cubicBezTo>
                    <a:pt x="5418" y="3897"/>
                    <a:pt x="4821" y="4025"/>
                    <a:pt x="4224" y="4111"/>
                  </a:cubicBezTo>
                  <a:cubicBezTo>
                    <a:pt x="3873" y="4187"/>
                    <a:pt x="3523" y="4225"/>
                    <a:pt x="3176" y="4225"/>
                  </a:cubicBezTo>
                  <a:cubicBezTo>
                    <a:pt x="2552" y="4225"/>
                    <a:pt x="1941" y="4101"/>
                    <a:pt x="1365" y="3855"/>
                  </a:cubicBezTo>
                  <a:cubicBezTo>
                    <a:pt x="896" y="3599"/>
                    <a:pt x="512" y="3129"/>
                    <a:pt x="384" y="2617"/>
                  </a:cubicBezTo>
                  <a:cubicBezTo>
                    <a:pt x="256" y="2234"/>
                    <a:pt x="299" y="1850"/>
                    <a:pt x="512" y="1551"/>
                  </a:cubicBezTo>
                  <a:lnTo>
                    <a:pt x="299" y="1380"/>
                  </a:lnTo>
                  <a:cubicBezTo>
                    <a:pt x="43" y="1764"/>
                    <a:pt x="0" y="2234"/>
                    <a:pt x="128" y="2660"/>
                  </a:cubicBezTo>
                  <a:cubicBezTo>
                    <a:pt x="256" y="3300"/>
                    <a:pt x="683" y="3812"/>
                    <a:pt x="1237" y="4111"/>
                  </a:cubicBezTo>
                  <a:cubicBezTo>
                    <a:pt x="1849" y="4389"/>
                    <a:pt x="2515" y="4522"/>
                    <a:pt x="3188" y="4522"/>
                  </a:cubicBezTo>
                  <a:cubicBezTo>
                    <a:pt x="3548" y="4522"/>
                    <a:pt x="3909" y="4484"/>
                    <a:pt x="4266" y="4409"/>
                  </a:cubicBezTo>
                  <a:cubicBezTo>
                    <a:pt x="4906" y="4324"/>
                    <a:pt x="5546" y="4153"/>
                    <a:pt x="6143" y="3940"/>
                  </a:cubicBezTo>
                  <a:cubicBezTo>
                    <a:pt x="6399" y="4281"/>
                    <a:pt x="6655" y="4580"/>
                    <a:pt x="6997" y="4836"/>
                  </a:cubicBezTo>
                  <a:cubicBezTo>
                    <a:pt x="7963" y="5440"/>
                    <a:pt x="9082" y="5778"/>
                    <a:pt x="10209" y="5778"/>
                  </a:cubicBezTo>
                  <a:cubicBezTo>
                    <a:pt x="10276" y="5778"/>
                    <a:pt x="10343" y="5777"/>
                    <a:pt x="10409" y="5774"/>
                  </a:cubicBezTo>
                  <a:cubicBezTo>
                    <a:pt x="11945" y="5732"/>
                    <a:pt x="13438" y="5390"/>
                    <a:pt x="14803" y="4708"/>
                  </a:cubicBezTo>
                  <a:cubicBezTo>
                    <a:pt x="15187" y="5049"/>
                    <a:pt x="15657" y="5305"/>
                    <a:pt x="16169" y="5476"/>
                  </a:cubicBezTo>
                  <a:cubicBezTo>
                    <a:pt x="16839" y="5699"/>
                    <a:pt x="17542" y="5825"/>
                    <a:pt x="18249" y="5825"/>
                  </a:cubicBezTo>
                  <a:cubicBezTo>
                    <a:pt x="18352" y="5825"/>
                    <a:pt x="18455" y="5822"/>
                    <a:pt x="18558" y="5817"/>
                  </a:cubicBezTo>
                  <a:lnTo>
                    <a:pt x="19496" y="5817"/>
                  </a:lnTo>
                  <a:cubicBezTo>
                    <a:pt x="20264" y="5817"/>
                    <a:pt x="21032" y="5646"/>
                    <a:pt x="21757" y="5305"/>
                  </a:cubicBezTo>
                  <a:lnTo>
                    <a:pt x="21629" y="5049"/>
                  </a:lnTo>
                  <a:cubicBezTo>
                    <a:pt x="20947" y="5390"/>
                    <a:pt x="20221" y="5518"/>
                    <a:pt x="19453" y="5518"/>
                  </a:cubicBezTo>
                  <a:cubicBezTo>
                    <a:pt x="19175" y="5552"/>
                    <a:pt x="18893" y="5568"/>
                    <a:pt x="18611" y="5568"/>
                  </a:cubicBezTo>
                  <a:cubicBezTo>
                    <a:pt x="17813" y="5568"/>
                    <a:pt x="17010" y="5440"/>
                    <a:pt x="16254" y="5220"/>
                  </a:cubicBezTo>
                  <a:cubicBezTo>
                    <a:pt x="15827" y="5092"/>
                    <a:pt x="15401" y="4836"/>
                    <a:pt x="15059" y="4537"/>
                  </a:cubicBezTo>
                  <a:cubicBezTo>
                    <a:pt x="15529" y="4281"/>
                    <a:pt x="15955" y="3983"/>
                    <a:pt x="16382" y="3684"/>
                  </a:cubicBezTo>
                  <a:cubicBezTo>
                    <a:pt x="16937" y="3215"/>
                    <a:pt x="17662" y="2532"/>
                    <a:pt x="17534" y="1594"/>
                  </a:cubicBezTo>
                  <a:cubicBezTo>
                    <a:pt x="17406" y="740"/>
                    <a:pt x="16638" y="143"/>
                    <a:pt x="15785" y="143"/>
                  </a:cubicBezTo>
                  <a:cubicBezTo>
                    <a:pt x="15145" y="143"/>
                    <a:pt x="14548" y="442"/>
                    <a:pt x="14206" y="954"/>
                  </a:cubicBezTo>
                  <a:cubicBezTo>
                    <a:pt x="13737" y="1594"/>
                    <a:pt x="13566" y="2404"/>
                    <a:pt x="13780" y="3172"/>
                  </a:cubicBezTo>
                  <a:cubicBezTo>
                    <a:pt x="13950" y="3684"/>
                    <a:pt x="14206" y="4111"/>
                    <a:pt x="14590" y="4495"/>
                  </a:cubicBezTo>
                  <a:cubicBezTo>
                    <a:pt x="13268" y="5134"/>
                    <a:pt x="11860" y="5476"/>
                    <a:pt x="10409" y="5476"/>
                  </a:cubicBezTo>
                  <a:lnTo>
                    <a:pt x="10367" y="5476"/>
                  </a:lnTo>
                  <a:cubicBezTo>
                    <a:pt x="10295" y="5478"/>
                    <a:pt x="10223" y="5480"/>
                    <a:pt x="10151" y="5480"/>
                  </a:cubicBezTo>
                  <a:cubicBezTo>
                    <a:pt x="9077" y="5480"/>
                    <a:pt x="8047" y="5180"/>
                    <a:pt x="7167" y="4580"/>
                  </a:cubicBezTo>
                  <a:cubicBezTo>
                    <a:pt x="6869" y="4367"/>
                    <a:pt x="6613" y="4111"/>
                    <a:pt x="6399" y="3855"/>
                  </a:cubicBezTo>
                  <a:cubicBezTo>
                    <a:pt x="6826" y="3684"/>
                    <a:pt x="7210" y="3428"/>
                    <a:pt x="7551" y="3172"/>
                  </a:cubicBezTo>
                  <a:cubicBezTo>
                    <a:pt x="7978" y="2788"/>
                    <a:pt x="8319" y="2319"/>
                    <a:pt x="8490" y="1807"/>
                  </a:cubicBezTo>
                  <a:cubicBezTo>
                    <a:pt x="8703" y="1210"/>
                    <a:pt x="8490" y="570"/>
                    <a:pt x="7978" y="228"/>
                  </a:cubicBezTo>
                  <a:cubicBezTo>
                    <a:pt x="7750" y="77"/>
                    <a:pt x="7489" y="1"/>
                    <a:pt x="7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2" name="Google Shape;262;p22"/>
          <p:cNvGrpSpPr/>
          <p:nvPr/>
        </p:nvGrpSpPr>
        <p:grpSpPr>
          <a:xfrm rot="-711019">
            <a:off x="8631532" y="4447383"/>
            <a:ext cx="349666" cy="173887"/>
            <a:chOff x="-1391825" y="4240400"/>
            <a:chExt cx="522225" cy="259700"/>
          </a:xfrm>
        </p:grpSpPr>
        <p:sp>
          <p:nvSpPr>
            <p:cNvPr id="263" name="Google Shape;263;p22"/>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2"/>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5" name="Google Shape;265;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7">
    <p:bg>
      <p:bgPr>
        <a:solidFill>
          <a:schemeClr val="lt1"/>
        </a:solidFill>
      </p:bgPr>
    </p:bg>
    <p:spTree>
      <p:nvGrpSpPr>
        <p:cNvPr id="266" name="Shape 266"/>
        <p:cNvGrpSpPr/>
        <p:nvPr/>
      </p:nvGrpSpPr>
      <p:grpSpPr>
        <a:xfrm>
          <a:off x="0" y="0"/>
          <a:ext cx="0" cy="0"/>
          <a:chOff x="0" y="0"/>
          <a:chExt cx="0" cy="0"/>
        </a:xfrm>
      </p:grpSpPr>
      <p:grpSp>
        <p:nvGrpSpPr>
          <p:cNvPr id="267" name="Google Shape;267;p23"/>
          <p:cNvGrpSpPr/>
          <p:nvPr/>
        </p:nvGrpSpPr>
        <p:grpSpPr>
          <a:xfrm flipH="1" rot="426099">
            <a:off x="8003018" y="425244"/>
            <a:ext cx="1003466" cy="834594"/>
            <a:chOff x="11717200" y="1003300"/>
            <a:chExt cx="868150" cy="722050"/>
          </a:xfrm>
        </p:grpSpPr>
        <p:sp>
          <p:nvSpPr>
            <p:cNvPr id="268" name="Google Shape;268;p23"/>
            <p:cNvSpPr/>
            <p:nvPr/>
          </p:nvSpPr>
          <p:spPr>
            <a:xfrm>
              <a:off x="11717200" y="1003300"/>
              <a:ext cx="868150" cy="482100"/>
            </a:xfrm>
            <a:custGeom>
              <a:rect b="b" l="l" r="r" t="t"/>
              <a:pathLst>
                <a:path extrusionOk="0" h="19284" w="34726">
                  <a:moveTo>
                    <a:pt x="17363" y="0"/>
                  </a:moveTo>
                  <a:cubicBezTo>
                    <a:pt x="7764" y="0"/>
                    <a:pt x="0" y="4309"/>
                    <a:pt x="0" y="9642"/>
                  </a:cubicBezTo>
                  <a:cubicBezTo>
                    <a:pt x="0" y="14974"/>
                    <a:pt x="7764" y="19283"/>
                    <a:pt x="17363" y="19283"/>
                  </a:cubicBezTo>
                  <a:cubicBezTo>
                    <a:pt x="26962" y="19283"/>
                    <a:pt x="34726" y="14974"/>
                    <a:pt x="34726" y="9642"/>
                  </a:cubicBezTo>
                  <a:cubicBezTo>
                    <a:pt x="34726" y="4309"/>
                    <a:pt x="26962" y="0"/>
                    <a:pt x="17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11979550" y="1317925"/>
              <a:ext cx="240000" cy="407425"/>
            </a:xfrm>
            <a:custGeom>
              <a:rect b="b" l="l" r="r" t="t"/>
              <a:pathLst>
                <a:path extrusionOk="0" h="16297" w="9600">
                  <a:moveTo>
                    <a:pt x="2091" y="0"/>
                  </a:moveTo>
                  <a:lnTo>
                    <a:pt x="2091" y="0"/>
                  </a:lnTo>
                  <a:cubicBezTo>
                    <a:pt x="1" y="5333"/>
                    <a:pt x="427" y="11348"/>
                    <a:pt x="3243" y="16297"/>
                  </a:cubicBezTo>
                  <a:cubicBezTo>
                    <a:pt x="2518" y="10410"/>
                    <a:pt x="4907" y="4522"/>
                    <a:pt x="9599" y="854"/>
                  </a:cubicBezTo>
                  <a:lnTo>
                    <a:pt x="20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11887400" y="1176775"/>
              <a:ext cx="543950" cy="145650"/>
            </a:xfrm>
            <a:custGeom>
              <a:rect b="b" l="l" r="r" t="t"/>
              <a:pathLst>
                <a:path extrusionOk="0" h="5826" w="21758">
                  <a:moveTo>
                    <a:pt x="7230" y="271"/>
                  </a:moveTo>
                  <a:lnTo>
                    <a:pt x="7230" y="271"/>
                  </a:lnTo>
                  <a:cubicBezTo>
                    <a:pt x="7436" y="276"/>
                    <a:pt x="7643" y="360"/>
                    <a:pt x="7850" y="484"/>
                  </a:cubicBezTo>
                  <a:cubicBezTo>
                    <a:pt x="8276" y="740"/>
                    <a:pt x="8447" y="1252"/>
                    <a:pt x="8234" y="1722"/>
                  </a:cubicBezTo>
                  <a:cubicBezTo>
                    <a:pt x="8063" y="2191"/>
                    <a:pt x="7764" y="2617"/>
                    <a:pt x="7381" y="2959"/>
                  </a:cubicBezTo>
                  <a:cubicBezTo>
                    <a:pt x="7039" y="3215"/>
                    <a:pt x="6655" y="3471"/>
                    <a:pt x="6271" y="3599"/>
                  </a:cubicBezTo>
                  <a:cubicBezTo>
                    <a:pt x="5887" y="3044"/>
                    <a:pt x="5759" y="2361"/>
                    <a:pt x="5887" y="1679"/>
                  </a:cubicBezTo>
                  <a:cubicBezTo>
                    <a:pt x="5973" y="1252"/>
                    <a:pt x="6186" y="868"/>
                    <a:pt x="6527" y="570"/>
                  </a:cubicBezTo>
                  <a:cubicBezTo>
                    <a:pt x="6735" y="403"/>
                    <a:pt x="6943" y="278"/>
                    <a:pt x="7230" y="271"/>
                  </a:cubicBezTo>
                  <a:close/>
                  <a:moveTo>
                    <a:pt x="15785" y="399"/>
                  </a:moveTo>
                  <a:cubicBezTo>
                    <a:pt x="16510" y="399"/>
                    <a:pt x="17150" y="911"/>
                    <a:pt x="17278" y="1636"/>
                  </a:cubicBezTo>
                  <a:cubicBezTo>
                    <a:pt x="17320" y="2276"/>
                    <a:pt x="16979" y="2831"/>
                    <a:pt x="16211" y="3471"/>
                  </a:cubicBezTo>
                  <a:cubicBezTo>
                    <a:pt x="15742" y="3812"/>
                    <a:pt x="15315" y="4111"/>
                    <a:pt x="14803" y="4367"/>
                  </a:cubicBezTo>
                  <a:cubicBezTo>
                    <a:pt x="14462" y="4025"/>
                    <a:pt x="14164" y="3599"/>
                    <a:pt x="14036" y="3129"/>
                  </a:cubicBezTo>
                  <a:cubicBezTo>
                    <a:pt x="13865" y="2447"/>
                    <a:pt x="13993" y="1722"/>
                    <a:pt x="14377" y="1124"/>
                  </a:cubicBezTo>
                  <a:cubicBezTo>
                    <a:pt x="14718" y="655"/>
                    <a:pt x="15230" y="399"/>
                    <a:pt x="15785" y="399"/>
                  </a:cubicBezTo>
                  <a:close/>
                  <a:moveTo>
                    <a:pt x="7232" y="1"/>
                  </a:moveTo>
                  <a:cubicBezTo>
                    <a:pt x="6910" y="1"/>
                    <a:pt x="6594" y="119"/>
                    <a:pt x="6357" y="356"/>
                  </a:cubicBezTo>
                  <a:cubicBezTo>
                    <a:pt x="5973" y="698"/>
                    <a:pt x="5717" y="1124"/>
                    <a:pt x="5589" y="1636"/>
                  </a:cubicBezTo>
                  <a:cubicBezTo>
                    <a:pt x="5461" y="2361"/>
                    <a:pt x="5631" y="3087"/>
                    <a:pt x="6015" y="3684"/>
                  </a:cubicBezTo>
                  <a:cubicBezTo>
                    <a:pt x="5418" y="3897"/>
                    <a:pt x="4821" y="4025"/>
                    <a:pt x="4224" y="4111"/>
                  </a:cubicBezTo>
                  <a:cubicBezTo>
                    <a:pt x="3873" y="4187"/>
                    <a:pt x="3523" y="4225"/>
                    <a:pt x="3176" y="4225"/>
                  </a:cubicBezTo>
                  <a:cubicBezTo>
                    <a:pt x="2552" y="4225"/>
                    <a:pt x="1941" y="4101"/>
                    <a:pt x="1365" y="3855"/>
                  </a:cubicBezTo>
                  <a:cubicBezTo>
                    <a:pt x="896" y="3599"/>
                    <a:pt x="512" y="3129"/>
                    <a:pt x="384" y="2617"/>
                  </a:cubicBezTo>
                  <a:cubicBezTo>
                    <a:pt x="256" y="2234"/>
                    <a:pt x="299" y="1850"/>
                    <a:pt x="512" y="1551"/>
                  </a:cubicBezTo>
                  <a:lnTo>
                    <a:pt x="299" y="1380"/>
                  </a:lnTo>
                  <a:cubicBezTo>
                    <a:pt x="43" y="1764"/>
                    <a:pt x="0" y="2234"/>
                    <a:pt x="128" y="2660"/>
                  </a:cubicBezTo>
                  <a:cubicBezTo>
                    <a:pt x="256" y="3300"/>
                    <a:pt x="683" y="3812"/>
                    <a:pt x="1237" y="4111"/>
                  </a:cubicBezTo>
                  <a:cubicBezTo>
                    <a:pt x="1849" y="4389"/>
                    <a:pt x="2515" y="4522"/>
                    <a:pt x="3188" y="4522"/>
                  </a:cubicBezTo>
                  <a:cubicBezTo>
                    <a:pt x="3548" y="4522"/>
                    <a:pt x="3909" y="4484"/>
                    <a:pt x="4266" y="4409"/>
                  </a:cubicBezTo>
                  <a:cubicBezTo>
                    <a:pt x="4906" y="4324"/>
                    <a:pt x="5546" y="4153"/>
                    <a:pt x="6143" y="3940"/>
                  </a:cubicBezTo>
                  <a:cubicBezTo>
                    <a:pt x="6399" y="4281"/>
                    <a:pt x="6655" y="4580"/>
                    <a:pt x="6997" y="4836"/>
                  </a:cubicBezTo>
                  <a:cubicBezTo>
                    <a:pt x="7963" y="5440"/>
                    <a:pt x="9082" y="5778"/>
                    <a:pt x="10209" y="5778"/>
                  </a:cubicBezTo>
                  <a:cubicBezTo>
                    <a:pt x="10276" y="5778"/>
                    <a:pt x="10343" y="5777"/>
                    <a:pt x="10409" y="5774"/>
                  </a:cubicBezTo>
                  <a:cubicBezTo>
                    <a:pt x="11945" y="5732"/>
                    <a:pt x="13438" y="5390"/>
                    <a:pt x="14803" y="4708"/>
                  </a:cubicBezTo>
                  <a:cubicBezTo>
                    <a:pt x="15187" y="5049"/>
                    <a:pt x="15657" y="5305"/>
                    <a:pt x="16169" y="5476"/>
                  </a:cubicBezTo>
                  <a:cubicBezTo>
                    <a:pt x="16839" y="5699"/>
                    <a:pt x="17542" y="5825"/>
                    <a:pt x="18249" y="5825"/>
                  </a:cubicBezTo>
                  <a:cubicBezTo>
                    <a:pt x="18352" y="5825"/>
                    <a:pt x="18455" y="5822"/>
                    <a:pt x="18558" y="5817"/>
                  </a:cubicBezTo>
                  <a:lnTo>
                    <a:pt x="19496" y="5817"/>
                  </a:lnTo>
                  <a:cubicBezTo>
                    <a:pt x="20264" y="5817"/>
                    <a:pt x="21032" y="5646"/>
                    <a:pt x="21757" y="5305"/>
                  </a:cubicBezTo>
                  <a:lnTo>
                    <a:pt x="21629" y="5049"/>
                  </a:lnTo>
                  <a:cubicBezTo>
                    <a:pt x="20947" y="5390"/>
                    <a:pt x="20221" y="5518"/>
                    <a:pt x="19453" y="5518"/>
                  </a:cubicBezTo>
                  <a:cubicBezTo>
                    <a:pt x="19175" y="5552"/>
                    <a:pt x="18893" y="5568"/>
                    <a:pt x="18611" y="5568"/>
                  </a:cubicBezTo>
                  <a:cubicBezTo>
                    <a:pt x="17813" y="5568"/>
                    <a:pt x="17010" y="5440"/>
                    <a:pt x="16254" y="5220"/>
                  </a:cubicBezTo>
                  <a:cubicBezTo>
                    <a:pt x="15827" y="5092"/>
                    <a:pt x="15401" y="4836"/>
                    <a:pt x="15059" y="4537"/>
                  </a:cubicBezTo>
                  <a:cubicBezTo>
                    <a:pt x="15529" y="4281"/>
                    <a:pt x="15955" y="3983"/>
                    <a:pt x="16382" y="3684"/>
                  </a:cubicBezTo>
                  <a:cubicBezTo>
                    <a:pt x="16937" y="3215"/>
                    <a:pt x="17662" y="2532"/>
                    <a:pt x="17534" y="1594"/>
                  </a:cubicBezTo>
                  <a:cubicBezTo>
                    <a:pt x="17406" y="740"/>
                    <a:pt x="16638" y="143"/>
                    <a:pt x="15785" y="143"/>
                  </a:cubicBezTo>
                  <a:cubicBezTo>
                    <a:pt x="15145" y="143"/>
                    <a:pt x="14548" y="442"/>
                    <a:pt x="14206" y="954"/>
                  </a:cubicBezTo>
                  <a:cubicBezTo>
                    <a:pt x="13737" y="1594"/>
                    <a:pt x="13566" y="2404"/>
                    <a:pt x="13780" y="3172"/>
                  </a:cubicBezTo>
                  <a:cubicBezTo>
                    <a:pt x="13950" y="3684"/>
                    <a:pt x="14206" y="4111"/>
                    <a:pt x="14590" y="4495"/>
                  </a:cubicBezTo>
                  <a:cubicBezTo>
                    <a:pt x="13268" y="5134"/>
                    <a:pt x="11860" y="5476"/>
                    <a:pt x="10409" y="5476"/>
                  </a:cubicBezTo>
                  <a:lnTo>
                    <a:pt x="10367" y="5476"/>
                  </a:lnTo>
                  <a:cubicBezTo>
                    <a:pt x="10295" y="5478"/>
                    <a:pt x="10223" y="5480"/>
                    <a:pt x="10151" y="5480"/>
                  </a:cubicBezTo>
                  <a:cubicBezTo>
                    <a:pt x="9077" y="5480"/>
                    <a:pt x="8047" y="5180"/>
                    <a:pt x="7167" y="4580"/>
                  </a:cubicBezTo>
                  <a:cubicBezTo>
                    <a:pt x="6869" y="4367"/>
                    <a:pt x="6613" y="4111"/>
                    <a:pt x="6399" y="3855"/>
                  </a:cubicBezTo>
                  <a:cubicBezTo>
                    <a:pt x="6826" y="3684"/>
                    <a:pt x="7210" y="3428"/>
                    <a:pt x="7551" y="3172"/>
                  </a:cubicBezTo>
                  <a:cubicBezTo>
                    <a:pt x="7978" y="2788"/>
                    <a:pt x="8319" y="2319"/>
                    <a:pt x="8490" y="1807"/>
                  </a:cubicBezTo>
                  <a:cubicBezTo>
                    <a:pt x="8703" y="1210"/>
                    <a:pt x="8490" y="570"/>
                    <a:pt x="7978" y="228"/>
                  </a:cubicBezTo>
                  <a:cubicBezTo>
                    <a:pt x="7750" y="77"/>
                    <a:pt x="7489" y="1"/>
                    <a:pt x="7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1" name="Google Shape;271;p23"/>
          <p:cNvSpPr txBox="1"/>
          <p:nvPr>
            <p:ph type="title"/>
          </p:nvPr>
        </p:nvSpPr>
        <p:spPr>
          <a:xfrm>
            <a:off x="713225" y="532556"/>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72" name="Google Shape;272;p23"/>
          <p:cNvGrpSpPr/>
          <p:nvPr/>
        </p:nvGrpSpPr>
        <p:grpSpPr>
          <a:xfrm rot="-711019">
            <a:off x="425107" y="4714358"/>
            <a:ext cx="349666" cy="173887"/>
            <a:chOff x="-1391825" y="4240400"/>
            <a:chExt cx="522225" cy="259700"/>
          </a:xfrm>
        </p:grpSpPr>
        <p:sp>
          <p:nvSpPr>
            <p:cNvPr id="273" name="Google Shape;273;p23"/>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5" name="Google Shape;275;p23"/>
          <p:cNvGrpSpPr/>
          <p:nvPr/>
        </p:nvGrpSpPr>
        <p:grpSpPr>
          <a:xfrm>
            <a:off x="161989" y="4538093"/>
            <a:ext cx="123967" cy="259704"/>
            <a:chOff x="12508550" y="1789325"/>
            <a:chExt cx="168525" cy="353050"/>
          </a:xfrm>
        </p:grpSpPr>
        <p:sp>
          <p:nvSpPr>
            <p:cNvPr id="276" name="Google Shape;276;p23"/>
            <p:cNvSpPr/>
            <p:nvPr/>
          </p:nvSpPr>
          <p:spPr>
            <a:xfrm>
              <a:off x="12508550" y="2047425"/>
              <a:ext cx="117350" cy="94950"/>
            </a:xfrm>
            <a:custGeom>
              <a:rect b="b" l="l" r="r" t="t"/>
              <a:pathLst>
                <a:path extrusionOk="0" h="3798" w="4694">
                  <a:moveTo>
                    <a:pt x="2347" y="0"/>
                  </a:moveTo>
                  <a:cubicBezTo>
                    <a:pt x="1067" y="0"/>
                    <a:pt x="0" y="854"/>
                    <a:pt x="0" y="1877"/>
                  </a:cubicBezTo>
                  <a:cubicBezTo>
                    <a:pt x="0" y="2944"/>
                    <a:pt x="1067" y="3797"/>
                    <a:pt x="2347" y="3797"/>
                  </a:cubicBezTo>
                  <a:cubicBezTo>
                    <a:pt x="3669" y="3797"/>
                    <a:pt x="4693" y="2944"/>
                    <a:pt x="4693" y="1877"/>
                  </a:cubicBezTo>
                  <a:cubicBezTo>
                    <a:pt x="4693" y="854"/>
                    <a:pt x="3669" y="0"/>
                    <a:pt x="2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3"/>
            <p:cNvSpPr/>
            <p:nvPr/>
          </p:nvSpPr>
          <p:spPr>
            <a:xfrm>
              <a:off x="12593875" y="1789325"/>
              <a:ext cx="83200" cy="303975"/>
            </a:xfrm>
            <a:custGeom>
              <a:rect b="b" l="l" r="r" t="t"/>
              <a:pathLst>
                <a:path extrusionOk="0" h="12159" w="3328">
                  <a:moveTo>
                    <a:pt x="0" y="0"/>
                  </a:moveTo>
                  <a:lnTo>
                    <a:pt x="811" y="12159"/>
                  </a:lnTo>
                  <a:lnTo>
                    <a:pt x="1067" y="12116"/>
                  </a:lnTo>
                  <a:lnTo>
                    <a:pt x="427" y="2475"/>
                  </a:lnTo>
                  <a:lnTo>
                    <a:pt x="427" y="2475"/>
                  </a:lnTo>
                  <a:cubicBezTo>
                    <a:pt x="470" y="2603"/>
                    <a:pt x="555" y="2731"/>
                    <a:pt x="598" y="2859"/>
                  </a:cubicBezTo>
                  <a:cubicBezTo>
                    <a:pt x="854" y="3243"/>
                    <a:pt x="1195" y="3541"/>
                    <a:pt x="1579" y="3755"/>
                  </a:cubicBezTo>
                  <a:cubicBezTo>
                    <a:pt x="1877" y="3883"/>
                    <a:pt x="2091" y="4096"/>
                    <a:pt x="2304" y="4267"/>
                  </a:cubicBezTo>
                  <a:cubicBezTo>
                    <a:pt x="3029" y="5034"/>
                    <a:pt x="2987" y="6272"/>
                    <a:pt x="2816" y="7466"/>
                  </a:cubicBezTo>
                  <a:lnTo>
                    <a:pt x="3072" y="7509"/>
                  </a:lnTo>
                  <a:cubicBezTo>
                    <a:pt x="3243" y="6229"/>
                    <a:pt x="3328" y="4906"/>
                    <a:pt x="2475" y="4096"/>
                  </a:cubicBezTo>
                  <a:cubicBezTo>
                    <a:pt x="2261" y="3883"/>
                    <a:pt x="2005" y="3712"/>
                    <a:pt x="1749" y="3584"/>
                  </a:cubicBezTo>
                  <a:cubicBezTo>
                    <a:pt x="1365" y="3371"/>
                    <a:pt x="1067" y="3115"/>
                    <a:pt x="811" y="2773"/>
                  </a:cubicBezTo>
                  <a:cubicBezTo>
                    <a:pt x="683" y="2432"/>
                    <a:pt x="598" y="2091"/>
                    <a:pt x="555" y="1707"/>
                  </a:cubicBezTo>
                  <a:cubicBezTo>
                    <a:pt x="555" y="1280"/>
                    <a:pt x="470" y="896"/>
                    <a:pt x="299" y="5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8" name="Google Shape;278;p23"/>
          <p:cNvGrpSpPr/>
          <p:nvPr/>
        </p:nvGrpSpPr>
        <p:grpSpPr>
          <a:xfrm>
            <a:off x="410963" y="4184000"/>
            <a:ext cx="167475" cy="354100"/>
            <a:chOff x="13256175" y="1380850"/>
            <a:chExt cx="167475" cy="354100"/>
          </a:xfrm>
        </p:grpSpPr>
        <p:sp>
          <p:nvSpPr>
            <p:cNvPr id="279" name="Google Shape;279;p23"/>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23"/>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1" name="Google Shape;281;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18">
    <p:spTree>
      <p:nvGrpSpPr>
        <p:cNvPr id="282" name="Shape 282"/>
        <p:cNvGrpSpPr/>
        <p:nvPr/>
      </p:nvGrpSpPr>
      <p:grpSpPr>
        <a:xfrm>
          <a:off x="0" y="0"/>
          <a:ext cx="0" cy="0"/>
          <a:chOff x="0" y="0"/>
          <a:chExt cx="0" cy="0"/>
        </a:xfrm>
      </p:grpSpPr>
      <p:sp>
        <p:nvSpPr>
          <p:cNvPr id="283" name="Google Shape;283;p24"/>
          <p:cNvSpPr txBox="1"/>
          <p:nvPr>
            <p:ph type="title"/>
          </p:nvPr>
        </p:nvSpPr>
        <p:spPr>
          <a:xfrm>
            <a:off x="713225" y="532556"/>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84" name="Google Shape;284;p24"/>
          <p:cNvGrpSpPr/>
          <p:nvPr/>
        </p:nvGrpSpPr>
        <p:grpSpPr>
          <a:xfrm flipH="1" rot="-10089177">
            <a:off x="109107" y="235390"/>
            <a:ext cx="522225" cy="259700"/>
            <a:chOff x="-1391825" y="4240400"/>
            <a:chExt cx="522225" cy="259700"/>
          </a:xfrm>
        </p:grpSpPr>
        <p:sp>
          <p:nvSpPr>
            <p:cNvPr id="285" name="Google Shape;285;p2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7" name="Google Shape;287;p24"/>
          <p:cNvGrpSpPr/>
          <p:nvPr/>
        </p:nvGrpSpPr>
        <p:grpSpPr>
          <a:xfrm flipH="1" rot="-10088981">
            <a:off x="288632" y="618607"/>
            <a:ext cx="349666" cy="173887"/>
            <a:chOff x="-1391825" y="4240400"/>
            <a:chExt cx="522225" cy="259700"/>
          </a:xfrm>
        </p:grpSpPr>
        <p:sp>
          <p:nvSpPr>
            <p:cNvPr id="288" name="Google Shape;288;p2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0" name="Google Shape;290;p24"/>
          <p:cNvGrpSpPr/>
          <p:nvPr/>
        </p:nvGrpSpPr>
        <p:grpSpPr>
          <a:xfrm>
            <a:off x="8538402" y="4795624"/>
            <a:ext cx="123967" cy="259704"/>
            <a:chOff x="12508550" y="1789325"/>
            <a:chExt cx="168525" cy="353050"/>
          </a:xfrm>
        </p:grpSpPr>
        <p:sp>
          <p:nvSpPr>
            <p:cNvPr id="291" name="Google Shape;291;p24"/>
            <p:cNvSpPr/>
            <p:nvPr/>
          </p:nvSpPr>
          <p:spPr>
            <a:xfrm>
              <a:off x="12508550" y="2047425"/>
              <a:ext cx="117350" cy="94950"/>
            </a:xfrm>
            <a:custGeom>
              <a:rect b="b" l="l" r="r" t="t"/>
              <a:pathLst>
                <a:path extrusionOk="0" h="3798" w="4694">
                  <a:moveTo>
                    <a:pt x="2347" y="0"/>
                  </a:moveTo>
                  <a:cubicBezTo>
                    <a:pt x="1067" y="0"/>
                    <a:pt x="0" y="854"/>
                    <a:pt x="0" y="1877"/>
                  </a:cubicBezTo>
                  <a:cubicBezTo>
                    <a:pt x="0" y="2944"/>
                    <a:pt x="1067" y="3797"/>
                    <a:pt x="2347" y="3797"/>
                  </a:cubicBezTo>
                  <a:cubicBezTo>
                    <a:pt x="3669" y="3797"/>
                    <a:pt x="4693" y="2944"/>
                    <a:pt x="4693" y="1877"/>
                  </a:cubicBezTo>
                  <a:cubicBezTo>
                    <a:pt x="4693" y="854"/>
                    <a:pt x="3669" y="0"/>
                    <a:pt x="2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4"/>
            <p:cNvSpPr/>
            <p:nvPr/>
          </p:nvSpPr>
          <p:spPr>
            <a:xfrm>
              <a:off x="12593875" y="1789325"/>
              <a:ext cx="83200" cy="303975"/>
            </a:xfrm>
            <a:custGeom>
              <a:rect b="b" l="l" r="r" t="t"/>
              <a:pathLst>
                <a:path extrusionOk="0" h="12159" w="3328">
                  <a:moveTo>
                    <a:pt x="0" y="0"/>
                  </a:moveTo>
                  <a:lnTo>
                    <a:pt x="811" y="12159"/>
                  </a:lnTo>
                  <a:lnTo>
                    <a:pt x="1067" y="12116"/>
                  </a:lnTo>
                  <a:lnTo>
                    <a:pt x="427" y="2475"/>
                  </a:lnTo>
                  <a:lnTo>
                    <a:pt x="427" y="2475"/>
                  </a:lnTo>
                  <a:cubicBezTo>
                    <a:pt x="470" y="2603"/>
                    <a:pt x="555" y="2731"/>
                    <a:pt x="598" y="2859"/>
                  </a:cubicBezTo>
                  <a:cubicBezTo>
                    <a:pt x="854" y="3243"/>
                    <a:pt x="1195" y="3541"/>
                    <a:pt x="1579" y="3755"/>
                  </a:cubicBezTo>
                  <a:cubicBezTo>
                    <a:pt x="1877" y="3883"/>
                    <a:pt x="2091" y="4096"/>
                    <a:pt x="2304" y="4267"/>
                  </a:cubicBezTo>
                  <a:cubicBezTo>
                    <a:pt x="3029" y="5034"/>
                    <a:pt x="2987" y="6272"/>
                    <a:pt x="2816" y="7466"/>
                  </a:cubicBezTo>
                  <a:lnTo>
                    <a:pt x="3072" y="7509"/>
                  </a:lnTo>
                  <a:cubicBezTo>
                    <a:pt x="3243" y="6229"/>
                    <a:pt x="3328" y="4906"/>
                    <a:pt x="2475" y="4096"/>
                  </a:cubicBezTo>
                  <a:cubicBezTo>
                    <a:pt x="2261" y="3883"/>
                    <a:pt x="2005" y="3712"/>
                    <a:pt x="1749" y="3584"/>
                  </a:cubicBezTo>
                  <a:cubicBezTo>
                    <a:pt x="1365" y="3371"/>
                    <a:pt x="1067" y="3115"/>
                    <a:pt x="811" y="2773"/>
                  </a:cubicBezTo>
                  <a:cubicBezTo>
                    <a:pt x="683" y="2432"/>
                    <a:pt x="598" y="2091"/>
                    <a:pt x="555" y="1707"/>
                  </a:cubicBezTo>
                  <a:cubicBezTo>
                    <a:pt x="555" y="1280"/>
                    <a:pt x="470" y="896"/>
                    <a:pt x="299" y="5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3" name="Google Shape;293;p24"/>
          <p:cNvGrpSpPr/>
          <p:nvPr/>
        </p:nvGrpSpPr>
        <p:grpSpPr>
          <a:xfrm>
            <a:off x="8787375" y="4441531"/>
            <a:ext cx="167475" cy="354100"/>
            <a:chOff x="13256175" y="1380850"/>
            <a:chExt cx="167475" cy="354100"/>
          </a:xfrm>
        </p:grpSpPr>
        <p:sp>
          <p:nvSpPr>
            <p:cNvPr id="294" name="Google Shape;294;p24"/>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4"/>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6" name="Google Shape;296;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19">
    <p:spTree>
      <p:nvGrpSpPr>
        <p:cNvPr id="297" name="Shape 297"/>
        <p:cNvGrpSpPr/>
        <p:nvPr/>
      </p:nvGrpSpPr>
      <p:grpSpPr>
        <a:xfrm>
          <a:off x="0" y="0"/>
          <a:ext cx="0" cy="0"/>
          <a:chOff x="0" y="0"/>
          <a:chExt cx="0" cy="0"/>
        </a:xfrm>
      </p:grpSpPr>
      <p:sp>
        <p:nvSpPr>
          <p:cNvPr id="298" name="Google Shape;298;p25"/>
          <p:cNvSpPr txBox="1"/>
          <p:nvPr>
            <p:ph type="title"/>
          </p:nvPr>
        </p:nvSpPr>
        <p:spPr>
          <a:xfrm>
            <a:off x="713225" y="532556"/>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99" name="Google Shape;299;p25"/>
          <p:cNvGrpSpPr/>
          <p:nvPr/>
        </p:nvGrpSpPr>
        <p:grpSpPr>
          <a:xfrm rot="10089177">
            <a:off x="8411528" y="428140"/>
            <a:ext cx="522225" cy="259700"/>
            <a:chOff x="-1391825" y="4240400"/>
            <a:chExt cx="522225" cy="259700"/>
          </a:xfrm>
        </p:grpSpPr>
        <p:sp>
          <p:nvSpPr>
            <p:cNvPr id="300" name="Google Shape;300;p25"/>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5"/>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2" name="Google Shape;302;p25"/>
          <p:cNvGrpSpPr/>
          <p:nvPr/>
        </p:nvGrpSpPr>
        <p:grpSpPr>
          <a:xfrm rot="10088981">
            <a:off x="8404563" y="811357"/>
            <a:ext cx="349666" cy="173887"/>
            <a:chOff x="-1391825" y="4240400"/>
            <a:chExt cx="522225" cy="259700"/>
          </a:xfrm>
        </p:grpSpPr>
        <p:sp>
          <p:nvSpPr>
            <p:cNvPr id="303" name="Google Shape;303;p25"/>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25"/>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5" name="Google Shape;305;p25"/>
          <p:cNvGrpSpPr/>
          <p:nvPr/>
        </p:nvGrpSpPr>
        <p:grpSpPr>
          <a:xfrm rot="-671180">
            <a:off x="555852" y="517177"/>
            <a:ext cx="467176" cy="481343"/>
            <a:chOff x="8599300" y="718930"/>
            <a:chExt cx="467176" cy="481344"/>
          </a:xfrm>
        </p:grpSpPr>
        <p:grpSp>
          <p:nvGrpSpPr>
            <p:cNvPr id="306" name="Google Shape;306;p25"/>
            <p:cNvGrpSpPr/>
            <p:nvPr/>
          </p:nvGrpSpPr>
          <p:grpSpPr>
            <a:xfrm>
              <a:off x="8599300" y="718930"/>
              <a:ext cx="467176" cy="481344"/>
              <a:chOff x="-1586889" y="1214300"/>
              <a:chExt cx="305025" cy="314275"/>
            </a:xfrm>
          </p:grpSpPr>
          <p:sp>
            <p:nvSpPr>
              <p:cNvPr id="307" name="Google Shape;307;p25"/>
              <p:cNvSpPr/>
              <p:nvPr/>
            </p:nvSpPr>
            <p:spPr>
              <a:xfrm>
                <a:off x="-1586889" y="1214300"/>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25"/>
              <p:cNvSpPr/>
              <p:nvPr/>
            </p:nvSpPr>
            <p:spPr>
              <a:xfrm rot="-672933">
                <a:off x="-1545250" y="1306352"/>
                <a:ext cx="80425" cy="36450"/>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25"/>
              <p:cNvSpPr/>
              <p:nvPr/>
            </p:nvSpPr>
            <p:spPr>
              <a:xfrm>
                <a:off x="-1416775" y="1306350"/>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0" name="Google Shape;310;p25"/>
            <p:cNvSpPr/>
            <p:nvPr/>
          </p:nvSpPr>
          <p:spPr>
            <a:xfrm rot="10571143">
              <a:off x="8706403" y="985804"/>
              <a:ext cx="267272" cy="113170"/>
            </a:xfrm>
            <a:custGeom>
              <a:rect b="b" l="l" r="r" t="t"/>
              <a:pathLst>
                <a:path extrusionOk="0" h="2552" w="6027">
                  <a:moveTo>
                    <a:pt x="3253" y="1"/>
                  </a:moveTo>
                  <a:cubicBezTo>
                    <a:pt x="1960" y="38"/>
                    <a:pt x="702" y="925"/>
                    <a:pt x="0" y="2330"/>
                  </a:cubicBezTo>
                  <a:lnTo>
                    <a:pt x="407" y="2552"/>
                  </a:lnTo>
                  <a:cubicBezTo>
                    <a:pt x="1035" y="1295"/>
                    <a:pt x="2181" y="482"/>
                    <a:pt x="3253" y="482"/>
                  </a:cubicBezTo>
                  <a:cubicBezTo>
                    <a:pt x="4215" y="482"/>
                    <a:pt x="5028" y="1036"/>
                    <a:pt x="5620" y="2071"/>
                  </a:cubicBezTo>
                  <a:lnTo>
                    <a:pt x="6026" y="1849"/>
                  </a:lnTo>
                  <a:cubicBezTo>
                    <a:pt x="5324" y="666"/>
                    <a:pt x="4363" y="1"/>
                    <a:pt x="3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1" name="Google Shape;311;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20">
    <p:bg>
      <p:bgPr>
        <a:solidFill>
          <a:schemeClr val="dk2"/>
        </a:solidFill>
      </p:bgPr>
    </p:bg>
    <p:spTree>
      <p:nvGrpSpPr>
        <p:cNvPr id="312" name="Shape 312"/>
        <p:cNvGrpSpPr/>
        <p:nvPr/>
      </p:nvGrpSpPr>
      <p:grpSpPr>
        <a:xfrm>
          <a:off x="0" y="0"/>
          <a:ext cx="0" cy="0"/>
          <a:chOff x="0" y="0"/>
          <a:chExt cx="0" cy="0"/>
        </a:xfrm>
      </p:grpSpPr>
      <p:sp>
        <p:nvSpPr>
          <p:cNvPr id="313" name="Google Shape;313;p26"/>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14" name="Google Shape;314;p2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22">
    <p:spTree>
      <p:nvGrpSpPr>
        <p:cNvPr id="315" name="Shape 315"/>
        <p:cNvGrpSpPr/>
        <p:nvPr/>
      </p:nvGrpSpPr>
      <p:grpSpPr>
        <a:xfrm>
          <a:off x="0" y="0"/>
          <a:ext cx="0" cy="0"/>
          <a:chOff x="0" y="0"/>
          <a:chExt cx="0" cy="0"/>
        </a:xfrm>
      </p:grpSpPr>
      <p:sp>
        <p:nvSpPr>
          <p:cNvPr id="316" name="Google Shape;316;p27"/>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17" name="Google Shape;317;p27"/>
          <p:cNvGrpSpPr/>
          <p:nvPr/>
        </p:nvGrpSpPr>
        <p:grpSpPr>
          <a:xfrm flipH="1" rot="710823">
            <a:off x="8233878" y="4706162"/>
            <a:ext cx="522225" cy="259700"/>
            <a:chOff x="-1391825" y="4240400"/>
            <a:chExt cx="522225" cy="259700"/>
          </a:xfrm>
        </p:grpSpPr>
        <p:sp>
          <p:nvSpPr>
            <p:cNvPr id="318" name="Google Shape;318;p27"/>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27"/>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0" name="Google Shape;320;p27"/>
          <p:cNvGrpSpPr/>
          <p:nvPr/>
        </p:nvGrpSpPr>
        <p:grpSpPr>
          <a:xfrm flipH="1" rot="711019">
            <a:off x="8591063" y="4447383"/>
            <a:ext cx="349666" cy="173887"/>
            <a:chOff x="-1391825" y="4240400"/>
            <a:chExt cx="522225" cy="259700"/>
          </a:xfrm>
        </p:grpSpPr>
        <p:sp>
          <p:nvSpPr>
            <p:cNvPr id="321" name="Google Shape;321;p27"/>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27"/>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3" name="Google Shape;323;p27"/>
          <p:cNvGrpSpPr/>
          <p:nvPr/>
        </p:nvGrpSpPr>
        <p:grpSpPr>
          <a:xfrm>
            <a:off x="227036" y="538643"/>
            <a:ext cx="123967" cy="259704"/>
            <a:chOff x="12508550" y="1789325"/>
            <a:chExt cx="168525" cy="353050"/>
          </a:xfrm>
        </p:grpSpPr>
        <p:sp>
          <p:nvSpPr>
            <p:cNvPr id="324" name="Google Shape;324;p27"/>
            <p:cNvSpPr/>
            <p:nvPr/>
          </p:nvSpPr>
          <p:spPr>
            <a:xfrm>
              <a:off x="12508550" y="2047425"/>
              <a:ext cx="117350" cy="94950"/>
            </a:xfrm>
            <a:custGeom>
              <a:rect b="b" l="l" r="r" t="t"/>
              <a:pathLst>
                <a:path extrusionOk="0" h="3798" w="4694">
                  <a:moveTo>
                    <a:pt x="2347" y="0"/>
                  </a:moveTo>
                  <a:cubicBezTo>
                    <a:pt x="1067" y="0"/>
                    <a:pt x="0" y="854"/>
                    <a:pt x="0" y="1877"/>
                  </a:cubicBezTo>
                  <a:cubicBezTo>
                    <a:pt x="0" y="2944"/>
                    <a:pt x="1067" y="3797"/>
                    <a:pt x="2347" y="3797"/>
                  </a:cubicBezTo>
                  <a:cubicBezTo>
                    <a:pt x="3669" y="3797"/>
                    <a:pt x="4693" y="2944"/>
                    <a:pt x="4693" y="1877"/>
                  </a:cubicBezTo>
                  <a:cubicBezTo>
                    <a:pt x="4693" y="854"/>
                    <a:pt x="3669" y="0"/>
                    <a:pt x="2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7"/>
            <p:cNvSpPr/>
            <p:nvPr/>
          </p:nvSpPr>
          <p:spPr>
            <a:xfrm>
              <a:off x="12593875" y="1789325"/>
              <a:ext cx="83200" cy="303975"/>
            </a:xfrm>
            <a:custGeom>
              <a:rect b="b" l="l" r="r" t="t"/>
              <a:pathLst>
                <a:path extrusionOk="0" h="12159" w="3328">
                  <a:moveTo>
                    <a:pt x="0" y="0"/>
                  </a:moveTo>
                  <a:lnTo>
                    <a:pt x="811" y="12159"/>
                  </a:lnTo>
                  <a:lnTo>
                    <a:pt x="1067" y="12116"/>
                  </a:lnTo>
                  <a:lnTo>
                    <a:pt x="427" y="2475"/>
                  </a:lnTo>
                  <a:lnTo>
                    <a:pt x="427" y="2475"/>
                  </a:lnTo>
                  <a:cubicBezTo>
                    <a:pt x="470" y="2603"/>
                    <a:pt x="555" y="2731"/>
                    <a:pt x="598" y="2859"/>
                  </a:cubicBezTo>
                  <a:cubicBezTo>
                    <a:pt x="854" y="3243"/>
                    <a:pt x="1195" y="3541"/>
                    <a:pt x="1579" y="3755"/>
                  </a:cubicBezTo>
                  <a:cubicBezTo>
                    <a:pt x="1877" y="3883"/>
                    <a:pt x="2091" y="4096"/>
                    <a:pt x="2304" y="4267"/>
                  </a:cubicBezTo>
                  <a:cubicBezTo>
                    <a:pt x="3029" y="5034"/>
                    <a:pt x="2987" y="6272"/>
                    <a:pt x="2816" y="7466"/>
                  </a:cubicBezTo>
                  <a:lnTo>
                    <a:pt x="3072" y="7509"/>
                  </a:lnTo>
                  <a:cubicBezTo>
                    <a:pt x="3243" y="6229"/>
                    <a:pt x="3328" y="4906"/>
                    <a:pt x="2475" y="4096"/>
                  </a:cubicBezTo>
                  <a:cubicBezTo>
                    <a:pt x="2261" y="3883"/>
                    <a:pt x="2005" y="3712"/>
                    <a:pt x="1749" y="3584"/>
                  </a:cubicBezTo>
                  <a:cubicBezTo>
                    <a:pt x="1365" y="3371"/>
                    <a:pt x="1067" y="3115"/>
                    <a:pt x="811" y="2773"/>
                  </a:cubicBezTo>
                  <a:cubicBezTo>
                    <a:pt x="683" y="2432"/>
                    <a:pt x="598" y="2091"/>
                    <a:pt x="555" y="1707"/>
                  </a:cubicBezTo>
                  <a:cubicBezTo>
                    <a:pt x="555" y="1280"/>
                    <a:pt x="470" y="896"/>
                    <a:pt x="299" y="5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27"/>
          <p:cNvGrpSpPr/>
          <p:nvPr/>
        </p:nvGrpSpPr>
        <p:grpSpPr>
          <a:xfrm>
            <a:off x="491709" y="184550"/>
            <a:ext cx="167475" cy="354100"/>
            <a:chOff x="13256175" y="1380850"/>
            <a:chExt cx="167475" cy="354100"/>
          </a:xfrm>
        </p:grpSpPr>
        <p:sp>
          <p:nvSpPr>
            <p:cNvPr id="327" name="Google Shape;327;p27"/>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7"/>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2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0">
    <p:bg>
      <p:bgPr>
        <a:solidFill>
          <a:schemeClr val="lt1"/>
        </a:solidFill>
      </p:bgPr>
    </p:bg>
    <p:spTree>
      <p:nvGrpSpPr>
        <p:cNvPr id="330" name="Shape 330"/>
        <p:cNvGrpSpPr/>
        <p:nvPr/>
      </p:nvGrpSpPr>
      <p:grpSpPr>
        <a:xfrm>
          <a:off x="0" y="0"/>
          <a:ext cx="0" cy="0"/>
          <a:chOff x="0" y="0"/>
          <a:chExt cx="0" cy="0"/>
        </a:xfrm>
      </p:grpSpPr>
      <p:sp>
        <p:nvSpPr>
          <p:cNvPr id="331" name="Google Shape;331;p28"/>
          <p:cNvSpPr/>
          <p:nvPr/>
        </p:nvSpPr>
        <p:spPr>
          <a:xfrm rot="164748">
            <a:off x="-2724170" y="-1148508"/>
            <a:ext cx="8694678" cy="6831013"/>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2" name="Google Shape;332;p28"/>
          <p:cNvGrpSpPr/>
          <p:nvPr/>
        </p:nvGrpSpPr>
        <p:grpSpPr>
          <a:xfrm rot="-1031">
            <a:off x="590100" y="4480353"/>
            <a:ext cx="522225" cy="259700"/>
            <a:chOff x="-1391825" y="4240400"/>
            <a:chExt cx="522225" cy="259700"/>
          </a:xfrm>
        </p:grpSpPr>
        <p:sp>
          <p:nvSpPr>
            <p:cNvPr id="333" name="Google Shape;333;p28"/>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28"/>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5" name="Google Shape;335;p28"/>
          <p:cNvGrpSpPr/>
          <p:nvPr/>
        </p:nvGrpSpPr>
        <p:grpSpPr>
          <a:xfrm rot="-848">
            <a:off x="314091" y="4754175"/>
            <a:ext cx="423524" cy="210617"/>
            <a:chOff x="-1391825" y="4240400"/>
            <a:chExt cx="522225" cy="259700"/>
          </a:xfrm>
        </p:grpSpPr>
        <p:sp>
          <p:nvSpPr>
            <p:cNvPr id="336" name="Google Shape;336;p28"/>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28"/>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8" name="Google Shape;338;p28"/>
          <p:cNvGrpSpPr/>
          <p:nvPr/>
        </p:nvGrpSpPr>
        <p:grpSpPr>
          <a:xfrm rot="-671180">
            <a:off x="617627" y="623352"/>
            <a:ext cx="467176" cy="481343"/>
            <a:chOff x="8599300" y="718930"/>
            <a:chExt cx="467176" cy="481344"/>
          </a:xfrm>
        </p:grpSpPr>
        <p:grpSp>
          <p:nvGrpSpPr>
            <p:cNvPr id="339" name="Google Shape;339;p28"/>
            <p:cNvGrpSpPr/>
            <p:nvPr/>
          </p:nvGrpSpPr>
          <p:grpSpPr>
            <a:xfrm>
              <a:off x="8599300" y="718930"/>
              <a:ext cx="467176" cy="481344"/>
              <a:chOff x="-1586889" y="1214300"/>
              <a:chExt cx="305025" cy="314275"/>
            </a:xfrm>
          </p:grpSpPr>
          <p:sp>
            <p:nvSpPr>
              <p:cNvPr id="340" name="Google Shape;340;p28"/>
              <p:cNvSpPr/>
              <p:nvPr/>
            </p:nvSpPr>
            <p:spPr>
              <a:xfrm>
                <a:off x="-1586889" y="1214300"/>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28"/>
              <p:cNvSpPr/>
              <p:nvPr/>
            </p:nvSpPr>
            <p:spPr>
              <a:xfrm rot="-672933">
                <a:off x="-1545250" y="1306352"/>
                <a:ext cx="80425" cy="36450"/>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8"/>
              <p:cNvSpPr/>
              <p:nvPr/>
            </p:nvSpPr>
            <p:spPr>
              <a:xfrm>
                <a:off x="-1416775" y="1306350"/>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28"/>
            <p:cNvSpPr/>
            <p:nvPr/>
          </p:nvSpPr>
          <p:spPr>
            <a:xfrm>
              <a:off x="8706408" y="985804"/>
              <a:ext cx="267267" cy="113168"/>
            </a:xfrm>
            <a:custGeom>
              <a:rect b="b" l="l" r="r" t="t"/>
              <a:pathLst>
                <a:path extrusionOk="0" h="2552" w="6027">
                  <a:moveTo>
                    <a:pt x="3253" y="1"/>
                  </a:moveTo>
                  <a:cubicBezTo>
                    <a:pt x="1960" y="38"/>
                    <a:pt x="702" y="925"/>
                    <a:pt x="0" y="2330"/>
                  </a:cubicBezTo>
                  <a:lnTo>
                    <a:pt x="407" y="2552"/>
                  </a:lnTo>
                  <a:cubicBezTo>
                    <a:pt x="1035" y="1295"/>
                    <a:pt x="2181" y="482"/>
                    <a:pt x="3253" y="482"/>
                  </a:cubicBezTo>
                  <a:cubicBezTo>
                    <a:pt x="4215" y="482"/>
                    <a:pt x="5028" y="1036"/>
                    <a:pt x="5620" y="2071"/>
                  </a:cubicBezTo>
                  <a:lnTo>
                    <a:pt x="6026" y="1849"/>
                  </a:lnTo>
                  <a:cubicBezTo>
                    <a:pt x="5324" y="666"/>
                    <a:pt x="4363" y="1"/>
                    <a:pt x="3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4" name="Google Shape;344;p28"/>
          <p:cNvSpPr txBox="1"/>
          <p:nvPr>
            <p:ph type="title"/>
          </p:nvPr>
        </p:nvSpPr>
        <p:spPr>
          <a:xfrm>
            <a:off x="878529" y="1464700"/>
            <a:ext cx="4328400" cy="927900"/>
          </a:xfrm>
          <a:prstGeom prst="rect">
            <a:avLst/>
          </a:prstGeom>
        </p:spPr>
        <p:txBody>
          <a:bodyPr anchorCtr="0" anchor="t" bIns="91425" lIns="91425" spcFirstLastPara="1" rIns="91425" wrap="square" tIns="91425">
            <a:noAutofit/>
          </a:bodyPr>
          <a:lstStyle>
            <a:lvl1pPr lvl="0" rtl="0" algn="ctr">
              <a:lnSpc>
                <a:spcPct val="90000"/>
              </a:lnSpc>
              <a:spcBef>
                <a:spcPts val="0"/>
              </a:spcBef>
              <a:spcAft>
                <a:spcPts val="0"/>
              </a:spcAft>
              <a:buSzPts val="35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345" name="Google Shape;345;p28"/>
          <p:cNvSpPr txBox="1"/>
          <p:nvPr>
            <p:ph idx="1" type="subTitle"/>
          </p:nvPr>
        </p:nvSpPr>
        <p:spPr>
          <a:xfrm>
            <a:off x="878529" y="2773400"/>
            <a:ext cx="3270900" cy="10047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46" name="Google Shape;346;p2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6">
    <p:spTree>
      <p:nvGrpSpPr>
        <p:cNvPr id="347" name="Shape 347"/>
        <p:cNvGrpSpPr/>
        <p:nvPr/>
      </p:nvGrpSpPr>
      <p:grpSpPr>
        <a:xfrm>
          <a:off x="0" y="0"/>
          <a:ext cx="0" cy="0"/>
          <a:chOff x="0" y="0"/>
          <a:chExt cx="0" cy="0"/>
        </a:xfrm>
      </p:grpSpPr>
      <p:sp>
        <p:nvSpPr>
          <p:cNvPr id="348" name="Google Shape;348;p29"/>
          <p:cNvSpPr/>
          <p:nvPr/>
        </p:nvSpPr>
        <p:spPr>
          <a:xfrm flipH="1" rot="5400000">
            <a:off x="-40429" y="1712167"/>
            <a:ext cx="3329713" cy="330435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29"/>
          <p:cNvSpPr/>
          <p:nvPr/>
        </p:nvSpPr>
        <p:spPr>
          <a:xfrm rot="-5400000">
            <a:off x="5826971" y="950167"/>
            <a:ext cx="3329713" cy="330435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50" name="Google Shape;350;p29"/>
          <p:cNvGrpSpPr/>
          <p:nvPr/>
        </p:nvGrpSpPr>
        <p:grpSpPr>
          <a:xfrm>
            <a:off x="7960054" y="3782009"/>
            <a:ext cx="717571" cy="1201493"/>
            <a:chOff x="114304" y="1800809"/>
            <a:chExt cx="717571" cy="1201493"/>
          </a:xfrm>
        </p:grpSpPr>
        <p:grpSp>
          <p:nvGrpSpPr>
            <p:cNvPr id="351" name="Google Shape;351;p29"/>
            <p:cNvGrpSpPr/>
            <p:nvPr/>
          </p:nvGrpSpPr>
          <p:grpSpPr>
            <a:xfrm>
              <a:off x="408226" y="1800809"/>
              <a:ext cx="423649" cy="436497"/>
              <a:chOff x="2220000" y="1890725"/>
              <a:chExt cx="305025" cy="314275"/>
            </a:xfrm>
          </p:grpSpPr>
          <p:sp>
            <p:nvSpPr>
              <p:cNvPr id="352" name="Google Shape;352;p29"/>
              <p:cNvSpPr/>
              <p:nvPr/>
            </p:nvSpPr>
            <p:spPr>
              <a:xfrm>
                <a:off x="2220000" y="1890725"/>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29"/>
              <p:cNvSpPr/>
              <p:nvPr/>
            </p:nvSpPr>
            <p:spPr>
              <a:xfrm rot="10800000">
                <a:off x="2291175" y="2073450"/>
                <a:ext cx="171000" cy="79775"/>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29"/>
              <p:cNvSpPr/>
              <p:nvPr/>
            </p:nvSpPr>
            <p:spPr>
              <a:xfrm rot="9463569">
                <a:off x="2256889" y="1997085"/>
                <a:ext cx="80418" cy="35981"/>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29"/>
              <p:cNvSpPr/>
              <p:nvPr/>
            </p:nvSpPr>
            <p:spPr>
              <a:xfrm rot="10059644">
                <a:off x="2385450" y="1982776"/>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6" name="Google Shape;356;p29"/>
            <p:cNvGrpSpPr/>
            <p:nvPr/>
          </p:nvGrpSpPr>
          <p:grpSpPr>
            <a:xfrm flipH="1">
              <a:off x="114304" y="2421575"/>
              <a:ext cx="522225" cy="259700"/>
              <a:chOff x="-1391825" y="4240400"/>
              <a:chExt cx="522225" cy="259700"/>
            </a:xfrm>
          </p:grpSpPr>
          <p:sp>
            <p:nvSpPr>
              <p:cNvPr id="357" name="Google Shape;357;p29"/>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29"/>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9" name="Google Shape;359;p29"/>
            <p:cNvGrpSpPr/>
            <p:nvPr/>
          </p:nvGrpSpPr>
          <p:grpSpPr>
            <a:xfrm flipH="1">
              <a:off x="284091" y="2865543"/>
              <a:ext cx="275004" cy="136758"/>
              <a:chOff x="-1391825" y="4240400"/>
              <a:chExt cx="522225" cy="259700"/>
            </a:xfrm>
          </p:grpSpPr>
          <p:sp>
            <p:nvSpPr>
              <p:cNvPr id="360" name="Google Shape;360;p29"/>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29"/>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62" name="Google Shape;362;p29"/>
          <p:cNvSpPr txBox="1"/>
          <p:nvPr>
            <p:ph idx="1" type="subTitle"/>
          </p:nvPr>
        </p:nvSpPr>
        <p:spPr>
          <a:xfrm>
            <a:off x="715002" y="3009744"/>
            <a:ext cx="2079300" cy="13188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3" name="Google Shape;363;p29"/>
          <p:cNvSpPr txBox="1"/>
          <p:nvPr>
            <p:ph idx="2" type="subTitle"/>
          </p:nvPr>
        </p:nvSpPr>
        <p:spPr>
          <a:xfrm>
            <a:off x="6349698" y="2247744"/>
            <a:ext cx="2079300" cy="131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364" name="Google Shape;364;p29"/>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65" name="Google Shape;365;p29"/>
          <p:cNvGrpSpPr/>
          <p:nvPr/>
        </p:nvGrpSpPr>
        <p:grpSpPr>
          <a:xfrm>
            <a:off x="505002" y="1484818"/>
            <a:ext cx="123967" cy="259704"/>
            <a:chOff x="12508550" y="1789325"/>
            <a:chExt cx="168525" cy="353050"/>
          </a:xfrm>
        </p:grpSpPr>
        <p:sp>
          <p:nvSpPr>
            <p:cNvPr id="366" name="Google Shape;366;p29"/>
            <p:cNvSpPr/>
            <p:nvPr/>
          </p:nvSpPr>
          <p:spPr>
            <a:xfrm>
              <a:off x="12508550" y="2047425"/>
              <a:ext cx="117350" cy="94950"/>
            </a:xfrm>
            <a:custGeom>
              <a:rect b="b" l="l" r="r" t="t"/>
              <a:pathLst>
                <a:path extrusionOk="0" h="3798" w="4694">
                  <a:moveTo>
                    <a:pt x="2347" y="0"/>
                  </a:moveTo>
                  <a:cubicBezTo>
                    <a:pt x="1067" y="0"/>
                    <a:pt x="0" y="854"/>
                    <a:pt x="0" y="1877"/>
                  </a:cubicBezTo>
                  <a:cubicBezTo>
                    <a:pt x="0" y="2944"/>
                    <a:pt x="1067" y="3797"/>
                    <a:pt x="2347" y="3797"/>
                  </a:cubicBezTo>
                  <a:cubicBezTo>
                    <a:pt x="3669" y="3797"/>
                    <a:pt x="4693" y="2944"/>
                    <a:pt x="4693" y="1877"/>
                  </a:cubicBezTo>
                  <a:cubicBezTo>
                    <a:pt x="4693" y="854"/>
                    <a:pt x="3669" y="0"/>
                    <a:pt x="2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29"/>
            <p:cNvSpPr/>
            <p:nvPr/>
          </p:nvSpPr>
          <p:spPr>
            <a:xfrm>
              <a:off x="12593875" y="1789325"/>
              <a:ext cx="83200" cy="303975"/>
            </a:xfrm>
            <a:custGeom>
              <a:rect b="b" l="l" r="r" t="t"/>
              <a:pathLst>
                <a:path extrusionOk="0" h="12159" w="3328">
                  <a:moveTo>
                    <a:pt x="0" y="0"/>
                  </a:moveTo>
                  <a:lnTo>
                    <a:pt x="811" y="12159"/>
                  </a:lnTo>
                  <a:lnTo>
                    <a:pt x="1067" y="12116"/>
                  </a:lnTo>
                  <a:lnTo>
                    <a:pt x="427" y="2475"/>
                  </a:lnTo>
                  <a:lnTo>
                    <a:pt x="427" y="2475"/>
                  </a:lnTo>
                  <a:cubicBezTo>
                    <a:pt x="470" y="2603"/>
                    <a:pt x="555" y="2731"/>
                    <a:pt x="598" y="2859"/>
                  </a:cubicBezTo>
                  <a:cubicBezTo>
                    <a:pt x="854" y="3243"/>
                    <a:pt x="1195" y="3541"/>
                    <a:pt x="1579" y="3755"/>
                  </a:cubicBezTo>
                  <a:cubicBezTo>
                    <a:pt x="1877" y="3883"/>
                    <a:pt x="2091" y="4096"/>
                    <a:pt x="2304" y="4267"/>
                  </a:cubicBezTo>
                  <a:cubicBezTo>
                    <a:pt x="3029" y="5034"/>
                    <a:pt x="2987" y="6272"/>
                    <a:pt x="2816" y="7466"/>
                  </a:cubicBezTo>
                  <a:lnTo>
                    <a:pt x="3072" y="7509"/>
                  </a:lnTo>
                  <a:cubicBezTo>
                    <a:pt x="3243" y="6229"/>
                    <a:pt x="3328" y="4906"/>
                    <a:pt x="2475" y="4096"/>
                  </a:cubicBezTo>
                  <a:cubicBezTo>
                    <a:pt x="2261" y="3883"/>
                    <a:pt x="2005" y="3712"/>
                    <a:pt x="1749" y="3584"/>
                  </a:cubicBezTo>
                  <a:cubicBezTo>
                    <a:pt x="1365" y="3371"/>
                    <a:pt x="1067" y="3115"/>
                    <a:pt x="811" y="2773"/>
                  </a:cubicBezTo>
                  <a:cubicBezTo>
                    <a:pt x="683" y="2432"/>
                    <a:pt x="598" y="2091"/>
                    <a:pt x="555" y="1707"/>
                  </a:cubicBezTo>
                  <a:cubicBezTo>
                    <a:pt x="555" y="1280"/>
                    <a:pt x="470" y="896"/>
                    <a:pt x="299" y="5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8" name="Google Shape;368;p29"/>
          <p:cNvGrpSpPr/>
          <p:nvPr/>
        </p:nvGrpSpPr>
        <p:grpSpPr>
          <a:xfrm>
            <a:off x="753975" y="1130725"/>
            <a:ext cx="167475" cy="354100"/>
            <a:chOff x="13256175" y="1380850"/>
            <a:chExt cx="167475" cy="354100"/>
          </a:xfrm>
        </p:grpSpPr>
        <p:sp>
          <p:nvSpPr>
            <p:cNvPr id="369" name="Google Shape;369;p29"/>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29"/>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1" name="Google Shape;371;p29"/>
          <p:cNvSpPr txBox="1"/>
          <p:nvPr>
            <p:ph idx="3" type="title"/>
          </p:nvPr>
        </p:nvSpPr>
        <p:spPr>
          <a:xfrm>
            <a:off x="619002" y="2536500"/>
            <a:ext cx="2175300" cy="52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2" name="Google Shape;372;p29"/>
          <p:cNvSpPr txBox="1"/>
          <p:nvPr>
            <p:ph idx="4" type="title"/>
          </p:nvPr>
        </p:nvSpPr>
        <p:spPr>
          <a:xfrm>
            <a:off x="6349698" y="1775819"/>
            <a:ext cx="2175300" cy="527700"/>
          </a:xfrm>
          <a:prstGeom prst="rect">
            <a:avLst/>
          </a:prstGeom>
        </p:spPr>
        <p:txBody>
          <a:bodyPr anchorCtr="0" anchor="ctr" bIns="91425" lIns="91425" spcFirstLastPara="1" rIns="91425" wrap="square" tIns="91425">
            <a:noAutofit/>
          </a:bodyPr>
          <a:lstStyle>
            <a:lvl1pPr lvl="0" rtl="0">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373" name="Google Shape;373;p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21">
    <p:spTree>
      <p:nvGrpSpPr>
        <p:cNvPr id="374" name="Shape 374"/>
        <p:cNvGrpSpPr/>
        <p:nvPr/>
      </p:nvGrpSpPr>
      <p:grpSpPr>
        <a:xfrm>
          <a:off x="0" y="0"/>
          <a:ext cx="0" cy="0"/>
          <a:chOff x="0" y="0"/>
          <a:chExt cx="0" cy="0"/>
        </a:xfrm>
      </p:grpSpPr>
      <p:sp>
        <p:nvSpPr>
          <p:cNvPr id="375" name="Google Shape;375;p30"/>
          <p:cNvSpPr/>
          <p:nvPr/>
        </p:nvSpPr>
        <p:spPr>
          <a:xfrm flipH="1" rot="-5400000">
            <a:off x="325707" y="1561942"/>
            <a:ext cx="4377786" cy="4400551"/>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rot="5400000">
            <a:off x="4440507" y="1523842"/>
            <a:ext cx="4377786" cy="4400551"/>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txBox="1"/>
          <p:nvPr>
            <p:ph idx="1" type="body"/>
          </p:nvPr>
        </p:nvSpPr>
        <p:spPr>
          <a:xfrm>
            <a:off x="713225" y="1704975"/>
            <a:ext cx="3858900" cy="2899200"/>
          </a:xfrm>
          <a:prstGeom prst="rect">
            <a:avLst/>
          </a:prstGeom>
        </p:spPr>
        <p:txBody>
          <a:bodyPr anchorCtr="0" anchor="b" bIns="91425" lIns="91425" spcFirstLastPara="1" rIns="91425" wrap="square" tIns="91425">
            <a:noAutofit/>
          </a:bodyPr>
          <a:lstStyle>
            <a:lvl1pPr indent="-330200" lvl="0" marL="457200" rtl="0">
              <a:spcBef>
                <a:spcPts val="0"/>
              </a:spcBef>
              <a:spcAft>
                <a:spcPts val="0"/>
              </a:spcAft>
              <a:buClr>
                <a:schemeClr val="accent3"/>
              </a:buClr>
              <a:buSzPts val="1600"/>
              <a:buChar char="●"/>
              <a:defRPr sz="12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78" name="Google Shape;378;p30"/>
          <p:cNvSpPr txBox="1"/>
          <p:nvPr>
            <p:ph idx="2" type="body"/>
          </p:nvPr>
        </p:nvSpPr>
        <p:spPr>
          <a:xfrm>
            <a:off x="4572000" y="1704975"/>
            <a:ext cx="3840000" cy="2899200"/>
          </a:xfrm>
          <a:prstGeom prst="rect">
            <a:avLst/>
          </a:prstGeom>
        </p:spPr>
        <p:txBody>
          <a:bodyPr anchorCtr="0" anchor="b" bIns="91425" lIns="91425" spcFirstLastPara="1" rIns="91425" wrap="square" tIns="91425">
            <a:noAutofit/>
          </a:bodyPr>
          <a:lstStyle>
            <a:lvl1pPr indent="-330200" lvl="0" marL="457200" rtl="0">
              <a:spcBef>
                <a:spcPts val="0"/>
              </a:spcBef>
              <a:spcAft>
                <a:spcPts val="0"/>
              </a:spcAft>
              <a:buClr>
                <a:schemeClr val="accent3"/>
              </a:buClr>
              <a:buSzPts val="1600"/>
              <a:buChar char="●"/>
              <a:defRPr sz="1200"/>
            </a:lvl1pPr>
            <a:lvl2pPr indent="-330200" lvl="1" marL="914400" rtl="0">
              <a:spcBef>
                <a:spcPts val="0"/>
              </a:spcBef>
              <a:spcAft>
                <a:spcPts val="0"/>
              </a:spcAft>
              <a:buSzPts val="1600"/>
              <a:buChar char="○"/>
              <a:defRPr/>
            </a:lvl2pPr>
            <a:lvl3pPr indent="-330200" lvl="2" marL="1371600" rtl="0">
              <a:spcBef>
                <a:spcPts val="0"/>
              </a:spcBef>
              <a:spcAft>
                <a:spcPts val="0"/>
              </a:spcAft>
              <a:buSzPts val="1600"/>
              <a:buChar char="■"/>
              <a:defRPr/>
            </a:lvl3pPr>
            <a:lvl4pPr indent="-330200" lvl="3" marL="1828800" rtl="0">
              <a:spcBef>
                <a:spcPts val="0"/>
              </a:spcBef>
              <a:spcAft>
                <a:spcPts val="0"/>
              </a:spcAft>
              <a:buSzPts val="1600"/>
              <a:buChar char="●"/>
              <a:defRPr/>
            </a:lvl4pPr>
            <a:lvl5pPr indent="-330200" lvl="4" marL="2286000" rtl="0">
              <a:spcBef>
                <a:spcPts val="0"/>
              </a:spcBef>
              <a:spcAft>
                <a:spcPts val="0"/>
              </a:spcAft>
              <a:buSzPts val="1600"/>
              <a:buChar char="○"/>
              <a:defRPr/>
            </a:lvl5pPr>
            <a:lvl6pPr indent="-330200" lvl="5" marL="2743200" rtl="0">
              <a:spcBef>
                <a:spcPts val="0"/>
              </a:spcBef>
              <a:spcAft>
                <a:spcPts val="0"/>
              </a:spcAft>
              <a:buSzPts val="1600"/>
              <a:buChar char="■"/>
              <a:defRPr/>
            </a:lvl6pPr>
            <a:lvl7pPr indent="-330200" lvl="6" marL="3200400" rtl="0">
              <a:spcBef>
                <a:spcPts val="0"/>
              </a:spcBef>
              <a:spcAft>
                <a:spcPts val="0"/>
              </a:spcAft>
              <a:buSzPts val="1600"/>
              <a:buChar char="●"/>
              <a:defRPr/>
            </a:lvl7pPr>
            <a:lvl8pPr indent="-330200" lvl="7" marL="3657600" rtl="0">
              <a:spcBef>
                <a:spcPts val="0"/>
              </a:spcBef>
              <a:spcAft>
                <a:spcPts val="0"/>
              </a:spcAft>
              <a:buSzPts val="1600"/>
              <a:buChar char="○"/>
              <a:defRPr/>
            </a:lvl8pPr>
            <a:lvl9pPr indent="-330200" lvl="8" marL="4114800" rtl="0">
              <a:spcBef>
                <a:spcPts val="0"/>
              </a:spcBef>
              <a:spcAft>
                <a:spcPts val="0"/>
              </a:spcAft>
              <a:buSzPts val="1600"/>
              <a:buChar char="■"/>
              <a:defRPr/>
            </a:lvl9pPr>
          </a:lstStyle>
          <a:p/>
        </p:txBody>
      </p:sp>
      <p:sp>
        <p:nvSpPr>
          <p:cNvPr id="379" name="Google Shape;379;p30"/>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380" name="Google Shape;380;p30"/>
          <p:cNvGrpSpPr/>
          <p:nvPr/>
        </p:nvGrpSpPr>
        <p:grpSpPr>
          <a:xfrm flipH="1">
            <a:off x="8123483" y="299685"/>
            <a:ext cx="614839" cy="633484"/>
            <a:chOff x="-1582225" y="1214300"/>
            <a:chExt cx="305025" cy="314275"/>
          </a:xfrm>
        </p:grpSpPr>
        <p:sp>
          <p:nvSpPr>
            <p:cNvPr id="381" name="Google Shape;381;p30"/>
            <p:cNvSpPr/>
            <p:nvPr/>
          </p:nvSpPr>
          <p:spPr>
            <a:xfrm>
              <a:off x="-1582225" y="1214300"/>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rot="10663484">
              <a:off x="-1503955" y="1394667"/>
              <a:ext cx="170998" cy="79774"/>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rot="-1067287">
              <a:off x="-1545250" y="1344151"/>
              <a:ext cx="80426" cy="36450"/>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rot="-1039129">
              <a:off x="-1416775" y="1306349"/>
              <a:ext cx="80428" cy="36451"/>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5" name="Google Shape;385;p30"/>
          <p:cNvGrpSpPr/>
          <p:nvPr/>
        </p:nvGrpSpPr>
        <p:grpSpPr>
          <a:xfrm>
            <a:off x="234229" y="308892"/>
            <a:ext cx="916271" cy="615054"/>
            <a:chOff x="234229" y="4118892"/>
            <a:chExt cx="916271" cy="615054"/>
          </a:xfrm>
        </p:grpSpPr>
        <p:grpSp>
          <p:nvGrpSpPr>
            <p:cNvPr id="386" name="Google Shape;386;p30"/>
            <p:cNvGrpSpPr/>
            <p:nvPr/>
          </p:nvGrpSpPr>
          <p:grpSpPr>
            <a:xfrm>
              <a:off x="234229" y="4210213"/>
              <a:ext cx="522225" cy="259700"/>
              <a:chOff x="-1391825" y="4240400"/>
              <a:chExt cx="522225" cy="259700"/>
            </a:xfrm>
          </p:grpSpPr>
          <p:sp>
            <p:nvSpPr>
              <p:cNvPr id="387" name="Google Shape;387;p30"/>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0"/>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30"/>
            <p:cNvGrpSpPr/>
            <p:nvPr/>
          </p:nvGrpSpPr>
          <p:grpSpPr>
            <a:xfrm>
              <a:off x="875496" y="4118892"/>
              <a:ext cx="275004" cy="136758"/>
              <a:chOff x="-1391825" y="4240400"/>
              <a:chExt cx="522225" cy="259700"/>
            </a:xfrm>
          </p:grpSpPr>
          <p:sp>
            <p:nvSpPr>
              <p:cNvPr id="390" name="Google Shape;390;p30"/>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0"/>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2" name="Google Shape;392;p30"/>
            <p:cNvGrpSpPr/>
            <p:nvPr/>
          </p:nvGrpSpPr>
          <p:grpSpPr>
            <a:xfrm>
              <a:off x="788489" y="4474243"/>
              <a:ext cx="123967" cy="259704"/>
              <a:chOff x="12508550" y="1789325"/>
              <a:chExt cx="168525" cy="353050"/>
            </a:xfrm>
          </p:grpSpPr>
          <p:sp>
            <p:nvSpPr>
              <p:cNvPr id="393" name="Google Shape;393;p30"/>
              <p:cNvSpPr/>
              <p:nvPr/>
            </p:nvSpPr>
            <p:spPr>
              <a:xfrm>
                <a:off x="12508550" y="2047425"/>
                <a:ext cx="117350" cy="94950"/>
              </a:xfrm>
              <a:custGeom>
                <a:rect b="b" l="l" r="r" t="t"/>
                <a:pathLst>
                  <a:path extrusionOk="0" h="3798" w="4694">
                    <a:moveTo>
                      <a:pt x="2347" y="0"/>
                    </a:moveTo>
                    <a:cubicBezTo>
                      <a:pt x="1067" y="0"/>
                      <a:pt x="0" y="854"/>
                      <a:pt x="0" y="1877"/>
                    </a:cubicBezTo>
                    <a:cubicBezTo>
                      <a:pt x="0" y="2944"/>
                      <a:pt x="1067" y="3797"/>
                      <a:pt x="2347" y="3797"/>
                    </a:cubicBezTo>
                    <a:cubicBezTo>
                      <a:pt x="3669" y="3797"/>
                      <a:pt x="4693" y="2944"/>
                      <a:pt x="4693" y="1877"/>
                    </a:cubicBezTo>
                    <a:cubicBezTo>
                      <a:pt x="4693" y="854"/>
                      <a:pt x="3669" y="0"/>
                      <a:pt x="2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0"/>
              <p:cNvSpPr/>
              <p:nvPr/>
            </p:nvSpPr>
            <p:spPr>
              <a:xfrm>
                <a:off x="12593875" y="1789325"/>
                <a:ext cx="83200" cy="303975"/>
              </a:xfrm>
              <a:custGeom>
                <a:rect b="b" l="l" r="r" t="t"/>
                <a:pathLst>
                  <a:path extrusionOk="0" h="12159" w="3328">
                    <a:moveTo>
                      <a:pt x="0" y="0"/>
                    </a:moveTo>
                    <a:lnTo>
                      <a:pt x="811" y="12159"/>
                    </a:lnTo>
                    <a:lnTo>
                      <a:pt x="1067" y="12116"/>
                    </a:lnTo>
                    <a:lnTo>
                      <a:pt x="427" y="2475"/>
                    </a:lnTo>
                    <a:lnTo>
                      <a:pt x="427" y="2475"/>
                    </a:lnTo>
                    <a:cubicBezTo>
                      <a:pt x="470" y="2603"/>
                      <a:pt x="555" y="2731"/>
                      <a:pt x="598" y="2859"/>
                    </a:cubicBezTo>
                    <a:cubicBezTo>
                      <a:pt x="854" y="3243"/>
                      <a:pt x="1195" y="3541"/>
                      <a:pt x="1579" y="3755"/>
                    </a:cubicBezTo>
                    <a:cubicBezTo>
                      <a:pt x="1877" y="3883"/>
                      <a:pt x="2091" y="4096"/>
                      <a:pt x="2304" y="4267"/>
                    </a:cubicBezTo>
                    <a:cubicBezTo>
                      <a:pt x="3029" y="5034"/>
                      <a:pt x="2987" y="6272"/>
                      <a:pt x="2816" y="7466"/>
                    </a:cubicBezTo>
                    <a:lnTo>
                      <a:pt x="3072" y="7509"/>
                    </a:lnTo>
                    <a:cubicBezTo>
                      <a:pt x="3243" y="6229"/>
                      <a:pt x="3328" y="4906"/>
                      <a:pt x="2475" y="4096"/>
                    </a:cubicBezTo>
                    <a:cubicBezTo>
                      <a:pt x="2261" y="3883"/>
                      <a:pt x="2005" y="3712"/>
                      <a:pt x="1749" y="3584"/>
                    </a:cubicBezTo>
                    <a:cubicBezTo>
                      <a:pt x="1365" y="3371"/>
                      <a:pt x="1067" y="3115"/>
                      <a:pt x="811" y="2773"/>
                    </a:cubicBezTo>
                    <a:cubicBezTo>
                      <a:pt x="683" y="2432"/>
                      <a:pt x="598" y="2091"/>
                      <a:pt x="555" y="1707"/>
                    </a:cubicBezTo>
                    <a:cubicBezTo>
                      <a:pt x="555" y="1280"/>
                      <a:pt x="470" y="896"/>
                      <a:pt x="299" y="5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395" name="Google Shape;395;p3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idx="1" type="body"/>
          </p:nvPr>
        </p:nvSpPr>
        <p:spPr>
          <a:xfrm>
            <a:off x="713225" y="1221175"/>
            <a:ext cx="7717800" cy="3382800"/>
          </a:xfrm>
          <a:prstGeom prst="rect">
            <a:avLst/>
          </a:prstGeom>
        </p:spPr>
        <p:txBody>
          <a:bodyPr anchorCtr="0" anchor="t" bIns="91425" lIns="91425" spcFirstLastPara="1" rIns="91425" wrap="square" tIns="91425">
            <a:noAutofit/>
          </a:bodyPr>
          <a:lstStyle>
            <a:lvl1pPr indent="-304800" lvl="0" marL="457200">
              <a:lnSpc>
                <a:spcPct val="100000"/>
              </a:lnSpc>
              <a:spcBef>
                <a:spcPts val="0"/>
              </a:spcBef>
              <a:spcAft>
                <a:spcPts val="0"/>
              </a:spcAft>
              <a:buSzPts val="1200"/>
              <a:buAutoNum type="arabicPeriod"/>
              <a:defRPr sz="1200"/>
            </a:lvl1pPr>
            <a:lvl2pPr indent="-330200" lvl="1" marL="914400">
              <a:spcBef>
                <a:spcPts val="0"/>
              </a:spcBef>
              <a:spcAft>
                <a:spcPts val="0"/>
              </a:spcAft>
              <a:buSzPts val="1600"/>
              <a:buAutoNum type="alphaLcPeriod"/>
              <a:defRPr/>
            </a:lvl2pPr>
            <a:lvl3pPr indent="-330200" lvl="2" marL="1371600">
              <a:spcBef>
                <a:spcPts val="0"/>
              </a:spcBef>
              <a:spcAft>
                <a:spcPts val="0"/>
              </a:spcAft>
              <a:buSzPts val="1600"/>
              <a:buAutoNum type="romanLcPeriod"/>
              <a:defRPr/>
            </a:lvl3pPr>
            <a:lvl4pPr indent="-330200" lvl="3" marL="1828800">
              <a:spcBef>
                <a:spcPts val="0"/>
              </a:spcBef>
              <a:spcAft>
                <a:spcPts val="0"/>
              </a:spcAft>
              <a:buSzPts val="1600"/>
              <a:buAutoNum type="arabicPeriod"/>
              <a:defRPr/>
            </a:lvl4pPr>
            <a:lvl5pPr indent="-330200" lvl="4" marL="2286000">
              <a:spcBef>
                <a:spcPts val="0"/>
              </a:spcBef>
              <a:spcAft>
                <a:spcPts val="0"/>
              </a:spcAft>
              <a:buSzPts val="1600"/>
              <a:buAutoNum type="alphaLcPeriod"/>
              <a:defRPr/>
            </a:lvl5pPr>
            <a:lvl6pPr indent="-330200" lvl="5" marL="2743200">
              <a:spcBef>
                <a:spcPts val="0"/>
              </a:spcBef>
              <a:spcAft>
                <a:spcPts val="0"/>
              </a:spcAft>
              <a:buSzPts val="1600"/>
              <a:buAutoNum type="romanLcPeriod"/>
              <a:defRPr/>
            </a:lvl6pPr>
            <a:lvl7pPr indent="-330200" lvl="6" marL="3200400">
              <a:spcBef>
                <a:spcPts val="0"/>
              </a:spcBef>
              <a:spcAft>
                <a:spcPts val="0"/>
              </a:spcAft>
              <a:buSzPts val="1600"/>
              <a:buAutoNum type="arabicPeriod"/>
              <a:defRPr/>
            </a:lvl7pPr>
            <a:lvl8pPr indent="-330200" lvl="7" marL="3657600">
              <a:spcBef>
                <a:spcPts val="0"/>
              </a:spcBef>
              <a:spcAft>
                <a:spcPts val="0"/>
              </a:spcAft>
              <a:buSzPts val="1600"/>
              <a:buAutoNum type="alphaLcPeriod"/>
              <a:defRPr/>
            </a:lvl8pPr>
            <a:lvl9pPr indent="-330200" lvl="8" marL="4114800">
              <a:spcBef>
                <a:spcPts val="0"/>
              </a:spcBef>
              <a:spcAft>
                <a:spcPts val="0"/>
              </a:spcAft>
              <a:buSzPts val="1600"/>
              <a:buAutoNum type="romanLcPeriod"/>
              <a:defRPr/>
            </a:lvl9pPr>
          </a:lstStyle>
          <a:p/>
        </p:txBody>
      </p:sp>
      <p:sp>
        <p:nvSpPr>
          <p:cNvPr id="21" name="Google Shape;21;p4"/>
          <p:cNvSpPr txBox="1"/>
          <p:nvPr>
            <p:ph type="title"/>
          </p:nvPr>
        </p:nvSpPr>
        <p:spPr>
          <a:xfrm>
            <a:off x="713225" y="518213"/>
            <a:ext cx="771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22" name="Google Shape;22;p4"/>
          <p:cNvGrpSpPr/>
          <p:nvPr/>
        </p:nvGrpSpPr>
        <p:grpSpPr>
          <a:xfrm flipH="1">
            <a:off x="561416" y="409652"/>
            <a:ext cx="313857" cy="156080"/>
            <a:chOff x="-1391825" y="4240400"/>
            <a:chExt cx="522225" cy="259700"/>
          </a:xfrm>
        </p:grpSpPr>
        <p:sp>
          <p:nvSpPr>
            <p:cNvPr id="23" name="Google Shape;23;p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 name="Google Shape;25;p4"/>
          <p:cNvGrpSpPr/>
          <p:nvPr/>
        </p:nvGrpSpPr>
        <p:grpSpPr>
          <a:xfrm flipH="1">
            <a:off x="8166962" y="4401445"/>
            <a:ext cx="527892" cy="523705"/>
            <a:chOff x="14582925" y="1556650"/>
            <a:chExt cx="280525" cy="278300"/>
          </a:xfrm>
        </p:grpSpPr>
        <p:sp>
          <p:nvSpPr>
            <p:cNvPr id="26" name="Google Shape;26;p4"/>
            <p:cNvSpPr/>
            <p:nvPr/>
          </p:nvSpPr>
          <p:spPr>
            <a:xfrm>
              <a:off x="14656525" y="1556650"/>
              <a:ext cx="206925" cy="276500"/>
            </a:xfrm>
            <a:custGeom>
              <a:rect b="b" l="l" r="r" t="t"/>
              <a:pathLst>
                <a:path extrusionOk="0" h="11060" w="8277">
                  <a:moveTo>
                    <a:pt x="3676" y="1"/>
                  </a:moveTo>
                  <a:cubicBezTo>
                    <a:pt x="3645" y="1"/>
                    <a:pt x="3614" y="3"/>
                    <a:pt x="3584" y="7"/>
                  </a:cubicBezTo>
                  <a:cubicBezTo>
                    <a:pt x="3157" y="135"/>
                    <a:pt x="2986" y="605"/>
                    <a:pt x="2858" y="1031"/>
                  </a:cubicBezTo>
                  <a:cubicBezTo>
                    <a:pt x="2475" y="1970"/>
                    <a:pt x="1963" y="2866"/>
                    <a:pt x="1365" y="3676"/>
                  </a:cubicBezTo>
                  <a:cubicBezTo>
                    <a:pt x="725" y="4615"/>
                    <a:pt x="299" y="5681"/>
                    <a:pt x="171" y="6790"/>
                  </a:cubicBezTo>
                  <a:cubicBezTo>
                    <a:pt x="43" y="7729"/>
                    <a:pt x="0" y="8668"/>
                    <a:pt x="43" y="9606"/>
                  </a:cubicBezTo>
                  <a:cubicBezTo>
                    <a:pt x="128" y="10545"/>
                    <a:pt x="512" y="10929"/>
                    <a:pt x="1365" y="10971"/>
                  </a:cubicBezTo>
                  <a:lnTo>
                    <a:pt x="3285" y="11014"/>
                  </a:lnTo>
                  <a:lnTo>
                    <a:pt x="4736" y="11014"/>
                  </a:lnTo>
                  <a:lnTo>
                    <a:pt x="6655" y="11057"/>
                  </a:lnTo>
                  <a:cubicBezTo>
                    <a:pt x="6677" y="11059"/>
                    <a:pt x="6699" y="11060"/>
                    <a:pt x="6720" y="11060"/>
                  </a:cubicBezTo>
                  <a:cubicBezTo>
                    <a:pt x="7120" y="11060"/>
                    <a:pt x="7468" y="10693"/>
                    <a:pt x="7508" y="10289"/>
                  </a:cubicBezTo>
                  <a:cubicBezTo>
                    <a:pt x="7508" y="9819"/>
                    <a:pt x="7167" y="9435"/>
                    <a:pt x="6698" y="9435"/>
                  </a:cubicBezTo>
                  <a:lnTo>
                    <a:pt x="7039" y="9435"/>
                  </a:lnTo>
                  <a:cubicBezTo>
                    <a:pt x="7054" y="9436"/>
                    <a:pt x="7069" y="9437"/>
                    <a:pt x="7084" y="9437"/>
                  </a:cubicBezTo>
                  <a:cubicBezTo>
                    <a:pt x="7904" y="9437"/>
                    <a:pt x="8220" y="8277"/>
                    <a:pt x="7423" y="7900"/>
                  </a:cubicBezTo>
                  <a:cubicBezTo>
                    <a:pt x="7892" y="7900"/>
                    <a:pt x="8276" y="7558"/>
                    <a:pt x="8276" y="7089"/>
                  </a:cubicBezTo>
                  <a:lnTo>
                    <a:pt x="8276" y="7004"/>
                  </a:lnTo>
                  <a:cubicBezTo>
                    <a:pt x="8276" y="6577"/>
                    <a:pt x="7935" y="6236"/>
                    <a:pt x="7508" y="6193"/>
                  </a:cubicBezTo>
                  <a:lnTo>
                    <a:pt x="7423" y="6193"/>
                  </a:lnTo>
                  <a:cubicBezTo>
                    <a:pt x="7892" y="6193"/>
                    <a:pt x="8234" y="5852"/>
                    <a:pt x="8234" y="5383"/>
                  </a:cubicBezTo>
                  <a:cubicBezTo>
                    <a:pt x="8234" y="4956"/>
                    <a:pt x="7892" y="4572"/>
                    <a:pt x="7423" y="4572"/>
                  </a:cubicBezTo>
                  <a:cubicBezTo>
                    <a:pt x="6997" y="4572"/>
                    <a:pt x="6303" y="4655"/>
                    <a:pt x="5698" y="4655"/>
                  </a:cubicBezTo>
                  <a:cubicBezTo>
                    <a:pt x="5334" y="4655"/>
                    <a:pt x="5002" y="4625"/>
                    <a:pt x="4778" y="4529"/>
                  </a:cubicBezTo>
                  <a:cubicBezTo>
                    <a:pt x="3712" y="4018"/>
                    <a:pt x="4522" y="2226"/>
                    <a:pt x="4522" y="1373"/>
                  </a:cubicBezTo>
                  <a:cubicBezTo>
                    <a:pt x="4565" y="1031"/>
                    <a:pt x="4480" y="733"/>
                    <a:pt x="4352" y="434"/>
                  </a:cubicBezTo>
                  <a:cubicBezTo>
                    <a:pt x="4237" y="166"/>
                    <a:pt x="3950" y="1"/>
                    <a:pt x="36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a:off x="14582925" y="1694925"/>
              <a:ext cx="69350" cy="140025"/>
            </a:xfrm>
            <a:custGeom>
              <a:rect b="b" l="l" r="r" t="t"/>
              <a:pathLst>
                <a:path extrusionOk="0" h="5601" w="2774">
                  <a:moveTo>
                    <a:pt x="1302" y="1"/>
                  </a:moveTo>
                  <a:cubicBezTo>
                    <a:pt x="1195" y="1"/>
                    <a:pt x="1088" y="22"/>
                    <a:pt x="982" y="65"/>
                  </a:cubicBezTo>
                  <a:cubicBezTo>
                    <a:pt x="214" y="449"/>
                    <a:pt x="427" y="2411"/>
                    <a:pt x="385" y="3094"/>
                  </a:cubicBezTo>
                  <a:cubicBezTo>
                    <a:pt x="385" y="3819"/>
                    <a:pt x="1" y="5483"/>
                    <a:pt x="1067" y="5568"/>
                  </a:cubicBezTo>
                  <a:cubicBezTo>
                    <a:pt x="1166" y="5590"/>
                    <a:pt x="1266" y="5601"/>
                    <a:pt x="1363" y="5601"/>
                  </a:cubicBezTo>
                  <a:cubicBezTo>
                    <a:pt x="1644" y="5601"/>
                    <a:pt x="1912" y="5513"/>
                    <a:pt x="2134" y="5355"/>
                  </a:cubicBezTo>
                  <a:cubicBezTo>
                    <a:pt x="2304" y="5142"/>
                    <a:pt x="2432" y="4886"/>
                    <a:pt x="2432" y="4630"/>
                  </a:cubicBezTo>
                  <a:cubicBezTo>
                    <a:pt x="2560" y="3819"/>
                    <a:pt x="2646" y="2966"/>
                    <a:pt x="2688" y="2155"/>
                  </a:cubicBezTo>
                  <a:cubicBezTo>
                    <a:pt x="2688" y="1814"/>
                    <a:pt x="2774" y="662"/>
                    <a:pt x="2518" y="364"/>
                  </a:cubicBezTo>
                  <a:cubicBezTo>
                    <a:pt x="2432" y="278"/>
                    <a:pt x="2390" y="278"/>
                    <a:pt x="2304" y="236"/>
                  </a:cubicBezTo>
                  <a:lnTo>
                    <a:pt x="2176" y="236"/>
                  </a:lnTo>
                  <a:lnTo>
                    <a:pt x="1622" y="65"/>
                  </a:lnTo>
                  <a:cubicBezTo>
                    <a:pt x="1515" y="22"/>
                    <a:pt x="1408" y="1"/>
                    <a:pt x="1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p:nvPr/>
        </p:nvSpPr>
        <p:spPr>
          <a:xfrm>
            <a:off x="8773825" y="4117500"/>
            <a:ext cx="246200" cy="282250"/>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p:nvPr/>
        </p:nvSpPr>
        <p:spPr>
          <a:xfrm rot="-828250">
            <a:off x="8527621" y="3835256"/>
            <a:ext cx="246196" cy="282245"/>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 name="Google Shape;30;p4"/>
          <p:cNvGrpSpPr/>
          <p:nvPr/>
        </p:nvGrpSpPr>
        <p:grpSpPr>
          <a:xfrm flipH="1" rot="1134252">
            <a:off x="162995" y="617096"/>
            <a:ext cx="522246" cy="259711"/>
            <a:chOff x="-1391825" y="4240400"/>
            <a:chExt cx="522225" cy="259700"/>
          </a:xfrm>
        </p:grpSpPr>
        <p:sp>
          <p:nvSpPr>
            <p:cNvPr id="31" name="Google Shape;31;p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 name="Google Shape;33;p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9">
    <p:spTree>
      <p:nvGrpSpPr>
        <p:cNvPr id="396" name="Shape 396"/>
        <p:cNvGrpSpPr/>
        <p:nvPr/>
      </p:nvGrpSpPr>
      <p:grpSpPr>
        <a:xfrm>
          <a:off x="0" y="0"/>
          <a:ext cx="0" cy="0"/>
          <a:chOff x="0" y="0"/>
          <a:chExt cx="0" cy="0"/>
        </a:xfrm>
      </p:grpSpPr>
      <p:sp>
        <p:nvSpPr>
          <p:cNvPr id="397" name="Google Shape;397;p31"/>
          <p:cNvSpPr txBox="1"/>
          <p:nvPr>
            <p:ph type="title"/>
          </p:nvPr>
        </p:nvSpPr>
        <p:spPr>
          <a:xfrm>
            <a:off x="899925" y="2172950"/>
            <a:ext cx="2257800" cy="9048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1900"/>
              <a:buNone/>
              <a:defRPr sz="2500">
                <a:solidFill>
                  <a:schemeClr val="accent1"/>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98" name="Google Shape;398;p31"/>
          <p:cNvSpPr txBox="1"/>
          <p:nvPr>
            <p:ph idx="1" type="subTitle"/>
          </p:nvPr>
        </p:nvSpPr>
        <p:spPr>
          <a:xfrm>
            <a:off x="899925" y="3044250"/>
            <a:ext cx="22578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9" name="Google Shape;399;p31"/>
          <p:cNvSpPr txBox="1"/>
          <p:nvPr>
            <p:ph idx="2" type="title"/>
          </p:nvPr>
        </p:nvSpPr>
        <p:spPr>
          <a:xfrm>
            <a:off x="3443100" y="2966300"/>
            <a:ext cx="2257800" cy="9591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1900"/>
              <a:buNone/>
              <a:defRPr sz="2500">
                <a:solidFill>
                  <a:schemeClr val="accent3"/>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00" name="Google Shape;400;p31"/>
          <p:cNvSpPr txBox="1"/>
          <p:nvPr>
            <p:ph idx="3" type="subTitle"/>
          </p:nvPr>
        </p:nvSpPr>
        <p:spPr>
          <a:xfrm>
            <a:off x="3443100" y="3891975"/>
            <a:ext cx="22578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1" name="Google Shape;401;p31"/>
          <p:cNvSpPr txBox="1"/>
          <p:nvPr>
            <p:ph idx="4" type="title"/>
          </p:nvPr>
        </p:nvSpPr>
        <p:spPr>
          <a:xfrm>
            <a:off x="5986275" y="2172950"/>
            <a:ext cx="2257800" cy="904800"/>
          </a:xfrm>
          <a:prstGeom prst="rect">
            <a:avLst/>
          </a:prstGeom>
        </p:spPr>
        <p:txBody>
          <a:bodyPr anchorCtr="0" anchor="b" bIns="91425" lIns="91425" spcFirstLastPara="1" rIns="91425" wrap="square" tIns="91425">
            <a:noAutofit/>
          </a:bodyPr>
          <a:lstStyle>
            <a:lvl1pPr lvl="0" rtl="0" algn="ctr">
              <a:lnSpc>
                <a:spcPct val="90000"/>
              </a:lnSpc>
              <a:spcBef>
                <a:spcPts val="0"/>
              </a:spcBef>
              <a:spcAft>
                <a:spcPts val="0"/>
              </a:spcAft>
              <a:buSzPts val="1900"/>
              <a:buNone/>
              <a:defRPr sz="2500">
                <a:solidFill>
                  <a:schemeClr val="accent4"/>
                </a:solidFill>
              </a:defRPr>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02" name="Google Shape;402;p31"/>
          <p:cNvSpPr txBox="1"/>
          <p:nvPr>
            <p:ph idx="5" type="subTitle"/>
          </p:nvPr>
        </p:nvSpPr>
        <p:spPr>
          <a:xfrm>
            <a:off x="5986275" y="3044250"/>
            <a:ext cx="2257800" cy="723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03" name="Google Shape;403;p31"/>
          <p:cNvSpPr txBox="1"/>
          <p:nvPr>
            <p:ph idx="6" type="title"/>
          </p:nvPr>
        </p:nvSpPr>
        <p:spPr>
          <a:xfrm>
            <a:off x="1543050" y="502444"/>
            <a:ext cx="6057900" cy="9048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04" name="Google Shape;404;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1">
    <p:spTree>
      <p:nvGrpSpPr>
        <p:cNvPr id="405" name="Shape 405"/>
        <p:cNvGrpSpPr/>
        <p:nvPr/>
      </p:nvGrpSpPr>
      <p:grpSpPr>
        <a:xfrm>
          <a:off x="0" y="0"/>
          <a:ext cx="0" cy="0"/>
          <a:chOff x="0" y="0"/>
          <a:chExt cx="0" cy="0"/>
        </a:xfrm>
      </p:grpSpPr>
      <p:sp>
        <p:nvSpPr>
          <p:cNvPr id="406" name="Google Shape;406;p32"/>
          <p:cNvSpPr txBox="1"/>
          <p:nvPr>
            <p:ph type="title"/>
          </p:nvPr>
        </p:nvSpPr>
        <p:spPr>
          <a:xfrm>
            <a:off x="937700" y="35475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7" name="Google Shape;407;p32"/>
          <p:cNvSpPr txBox="1"/>
          <p:nvPr>
            <p:ph idx="1" type="subTitle"/>
          </p:nvPr>
        </p:nvSpPr>
        <p:spPr>
          <a:xfrm>
            <a:off x="937700" y="38655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08" name="Google Shape;408;p32"/>
          <p:cNvSpPr txBox="1"/>
          <p:nvPr>
            <p:ph idx="2" type="title"/>
          </p:nvPr>
        </p:nvSpPr>
        <p:spPr>
          <a:xfrm>
            <a:off x="3484420" y="35475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09" name="Google Shape;409;p32"/>
          <p:cNvSpPr txBox="1"/>
          <p:nvPr>
            <p:ph idx="3" type="subTitle"/>
          </p:nvPr>
        </p:nvSpPr>
        <p:spPr>
          <a:xfrm>
            <a:off x="3484420" y="38655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0" name="Google Shape;410;p32"/>
          <p:cNvSpPr txBox="1"/>
          <p:nvPr>
            <p:ph idx="4" type="title"/>
          </p:nvPr>
        </p:nvSpPr>
        <p:spPr>
          <a:xfrm>
            <a:off x="6031147" y="3547550"/>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11" name="Google Shape;411;p32"/>
          <p:cNvSpPr txBox="1"/>
          <p:nvPr>
            <p:ph idx="5" type="subTitle"/>
          </p:nvPr>
        </p:nvSpPr>
        <p:spPr>
          <a:xfrm>
            <a:off x="6031147" y="3865525"/>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12" name="Google Shape;412;p32"/>
          <p:cNvSpPr txBox="1"/>
          <p:nvPr>
            <p:ph idx="6" type="title"/>
          </p:nvPr>
        </p:nvSpPr>
        <p:spPr>
          <a:xfrm>
            <a:off x="713225" y="532525"/>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13" name="Google Shape;413;p32"/>
          <p:cNvGrpSpPr/>
          <p:nvPr/>
        </p:nvGrpSpPr>
        <p:grpSpPr>
          <a:xfrm>
            <a:off x="8507133" y="509488"/>
            <a:ext cx="522225" cy="259700"/>
            <a:chOff x="-1391825" y="4240400"/>
            <a:chExt cx="522225" cy="259700"/>
          </a:xfrm>
        </p:grpSpPr>
        <p:sp>
          <p:nvSpPr>
            <p:cNvPr id="414" name="Google Shape;414;p32"/>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2"/>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6" name="Google Shape;416;p32"/>
          <p:cNvGrpSpPr/>
          <p:nvPr/>
        </p:nvGrpSpPr>
        <p:grpSpPr>
          <a:xfrm>
            <a:off x="8577863" y="1028067"/>
            <a:ext cx="275004" cy="136758"/>
            <a:chOff x="-1391825" y="4240400"/>
            <a:chExt cx="522225" cy="259700"/>
          </a:xfrm>
        </p:grpSpPr>
        <p:sp>
          <p:nvSpPr>
            <p:cNvPr id="417" name="Google Shape;417;p32"/>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2"/>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9" name="Google Shape;419;p32"/>
          <p:cNvGrpSpPr/>
          <p:nvPr/>
        </p:nvGrpSpPr>
        <p:grpSpPr>
          <a:xfrm>
            <a:off x="220577" y="966593"/>
            <a:ext cx="123967" cy="259704"/>
            <a:chOff x="12508550" y="1789325"/>
            <a:chExt cx="168525" cy="353050"/>
          </a:xfrm>
        </p:grpSpPr>
        <p:sp>
          <p:nvSpPr>
            <p:cNvPr id="420" name="Google Shape;420;p32"/>
            <p:cNvSpPr/>
            <p:nvPr/>
          </p:nvSpPr>
          <p:spPr>
            <a:xfrm>
              <a:off x="12508550" y="2047425"/>
              <a:ext cx="117350" cy="94950"/>
            </a:xfrm>
            <a:custGeom>
              <a:rect b="b" l="l" r="r" t="t"/>
              <a:pathLst>
                <a:path extrusionOk="0" h="3798" w="4694">
                  <a:moveTo>
                    <a:pt x="2347" y="0"/>
                  </a:moveTo>
                  <a:cubicBezTo>
                    <a:pt x="1067" y="0"/>
                    <a:pt x="0" y="854"/>
                    <a:pt x="0" y="1877"/>
                  </a:cubicBezTo>
                  <a:cubicBezTo>
                    <a:pt x="0" y="2944"/>
                    <a:pt x="1067" y="3797"/>
                    <a:pt x="2347" y="3797"/>
                  </a:cubicBezTo>
                  <a:cubicBezTo>
                    <a:pt x="3669" y="3797"/>
                    <a:pt x="4693" y="2944"/>
                    <a:pt x="4693" y="1877"/>
                  </a:cubicBezTo>
                  <a:cubicBezTo>
                    <a:pt x="4693" y="854"/>
                    <a:pt x="3669" y="0"/>
                    <a:pt x="2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a:off x="12593875" y="1789325"/>
              <a:ext cx="83200" cy="303975"/>
            </a:xfrm>
            <a:custGeom>
              <a:rect b="b" l="l" r="r" t="t"/>
              <a:pathLst>
                <a:path extrusionOk="0" h="12159" w="3328">
                  <a:moveTo>
                    <a:pt x="0" y="0"/>
                  </a:moveTo>
                  <a:lnTo>
                    <a:pt x="811" y="12159"/>
                  </a:lnTo>
                  <a:lnTo>
                    <a:pt x="1067" y="12116"/>
                  </a:lnTo>
                  <a:lnTo>
                    <a:pt x="427" y="2475"/>
                  </a:lnTo>
                  <a:lnTo>
                    <a:pt x="427" y="2475"/>
                  </a:lnTo>
                  <a:cubicBezTo>
                    <a:pt x="470" y="2603"/>
                    <a:pt x="555" y="2731"/>
                    <a:pt x="598" y="2859"/>
                  </a:cubicBezTo>
                  <a:cubicBezTo>
                    <a:pt x="854" y="3243"/>
                    <a:pt x="1195" y="3541"/>
                    <a:pt x="1579" y="3755"/>
                  </a:cubicBezTo>
                  <a:cubicBezTo>
                    <a:pt x="1877" y="3883"/>
                    <a:pt x="2091" y="4096"/>
                    <a:pt x="2304" y="4267"/>
                  </a:cubicBezTo>
                  <a:cubicBezTo>
                    <a:pt x="3029" y="5034"/>
                    <a:pt x="2987" y="6272"/>
                    <a:pt x="2816" y="7466"/>
                  </a:cubicBezTo>
                  <a:lnTo>
                    <a:pt x="3072" y="7509"/>
                  </a:lnTo>
                  <a:cubicBezTo>
                    <a:pt x="3243" y="6229"/>
                    <a:pt x="3328" y="4906"/>
                    <a:pt x="2475" y="4096"/>
                  </a:cubicBezTo>
                  <a:cubicBezTo>
                    <a:pt x="2261" y="3883"/>
                    <a:pt x="2005" y="3712"/>
                    <a:pt x="1749" y="3584"/>
                  </a:cubicBezTo>
                  <a:cubicBezTo>
                    <a:pt x="1365" y="3371"/>
                    <a:pt x="1067" y="3115"/>
                    <a:pt x="811" y="2773"/>
                  </a:cubicBezTo>
                  <a:cubicBezTo>
                    <a:pt x="683" y="2432"/>
                    <a:pt x="598" y="2091"/>
                    <a:pt x="555" y="1707"/>
                  </a:cubicBezTo>
                  <a:cubicBezTo>
                    <a:pt x="555" y="1280"/>
                    <a:pt x="470" y="896"/>
                    <a:pt x="299" y="5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2" name="Google Shape;422;p32"/>
          <p:cNvGrpSpPr/>
          <p:nvPr/>
        </p:nvGrpSpPr>
        <p:grpSpPr>
          <a:xfrm>
            <a:off x="469550" y="612500"/>
            <a:ext cx="167475" cy="354100"/>
            <a:chOff x="13256175" y="1380850"/>
            <a:chExt cx="167475" cy="354100"/>
          </a:xfrm>
        </p:grpSpPr>
        <p:sp>
          <p:nvSpPr>
            <p:cNvPr id="423" name="Google Shape;423;p32"/>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5" name="Google Shape;425;p3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6">
    <p:spTree>
      <p:nvGrpSpPr>
        <p:cNvPr id="426" name="Shape 426"/>
        <p:cNvGrpSpPr/>
        <p:nvPr/>
      </p:nvGrpSpPr>
      <p:grpSpPr>
        <a:xfrm>
          <a:off x="0" y="0"/>
          <a:ext cx="0" cy="0"/>
          <a:chOff x="0" y="0"/>
          <a:chExt cx="0" cy="0"/>
        </a:xfrm>
      </p:grpSpPr>
      <p:sp>
        <p:nvSpPr>
          <p:cNvPr id="427" name="Google Shape;427;p33"/>
          <p:cNvSpPr/>
          <p:nvPr/>
        </p:nvSpPr>
        <p:spPr>
          <a:xfrm>
            <a:off x="2131600" y="1299425"/>
            <a:ext cx="6299714" cy="4005283"/>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3"/>
          <p:cNvSpPr txBox="1"/>
          <p:nvPr>
            <p:ph type="title"/>
          </p:nvPr>
        </p:nvSpPr>
        <p:spPr>
          <a:xfrm>
            <a:off x="3110650" y="217070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29" name="Google Shape;429;p33"/>
          <p:cNvSpPr txBox="1"/>
          <p:nvPr>
            <p:ph idx="1" type="subTitle"/>
          </p:nvPr>
        </p:nvSpPr>
        <p:spPr>
          <a:xfrm>
            <a:off x="3110650" y="25095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30" name="Google Shape;430;p33"/>
          <p:cNvSpPr txBox="1"/>
          <p:nvPr>
            <p:ph idx="2" type="title"/>
          </p:nvPr>
        </p:nvSpPr>
        <p:spPr>
          <a:xfrm>
            <a:off x="5579158" y="2170700"/>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1" name="Google Shape;431;p33"/>
          <p:cNvSpPr txBox="1"/>
          <p:nvPr>
            <p:ph idx="3" type="subTitle"/>
          </p:nvPr>
        </p:nvSpPr>
        <p:spPr>
          <a:xfrm>
            <a:off x="5579154" y="2509575"/>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32" name="Google Shape;432;p33"/>
          <p:cNvSpPr txBox="1"/>
          <p:nvPr>
            <p:ph idx="4" type="title"/>
          </p:nvPr>
        </p:nvSpPr>
        <p:spPr>
          <a:xfrm>
            <a:off x="3110650" y="3766025"/>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3" name="Google Shape;433;p33"/>
          <p:cNvSpPr txBox="1"/>
          <p:nvPr>
            <p:ph idx="5" type="subTitle"/>
          </p:nvPr>
        </p:nvSpPr>
        <p:spPr>
          <a:xfrm>
            <a:off x="3110650" y="4104900"/>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34" name="Google Shape;434;p33"/>
          <p:cNvSpPr txBox="1"/>
          <p:nvPr>
            <p:ph idx="6" type="title"/>
          </p:nvPr>
        </p:nvSpPr>
        <p:spPr>
          <a:xfrm>
            <a:off x="5579158" y="3766025"/>
            <a:ext cx="19782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35" name="Google Shape;435;p33"/>
          <p:cNvSpPr txBox="1"/>
          <p:nvPr>
            <p:ph idx="7" type="subTitle"/>
          </p:nvPr>
        </p:nvSpPr>
        <p:spPr>
          <a:xfrm>
            <a:off x="5579154" y="4104900"/>
            <a:ext cx="1978200" cy="665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36" name="Google Shape;436;p33"/>
          <p:cNvSpPr txBox="1"/>
          <p:nvPr>
            <p:ph idx="8" type="title"/>
          </p:nvPr>
        </p:nvSpPr>
        <p:spPr>
          <a:xfrm>
            <a:off x="713225" y="532525"/>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37" name="Google Shape;437;p33"/>
          <p:cNvGrpSpPr/>
          <p:nvPr/>
        </p:nvGrpSpPr>
        <p:grpSpPr>
          <a:xfrm>
            <a:off x="8405900" y="1726250"/>
            <a:ext cx="522225" cy="259700"/>
            <a:chOff x="-1391825" y="4240400"/>
            <a:chExt cx="522225" cy="259700"/>
          </a:xfrm>
        </p:grpSpPr>
        <p:sp>
          <p:nvSpPr>
            <p:cNvPr id="438" name="Google Shape;438;p33"/>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3"/>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0" name="Google Shape;440;p33"/>
          <p:cNvGrpSpPr/>
          <p:nvPr/>
        </p:nvGrpSpPr>
        <p:grpSpPr>
          <a:xfrm>
            <a:off x="8483334" y="2170218"/>
            <a:ext cx="275004" cy="136758"/>
            <a:chOff x="-1391825" y="4240400"/>
            <a:chExt cx="522225" cy="259700"/>
          </a:xfrm>
        </p:grpSpPr>
        <p:sp>
          <p:nvSpPr>
            <p:cNvPr id="441" name="Google Shape;441;p33"/>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3"/>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3" name="Google Shape;443;p33"/>
          <p:cNvGrpSpPr/>
          <p:nvPr/>
        </p:nvGrpSpPr>
        <p:grpSpPr>
          <a:xfrm>
            <a:off x="8210554" y="1105484"/>
            <a:ext cx="423649" cy="436497"/>
            <a:chOff x="8210554" y="1105484"/>
            <a:chExt cx="423649" cy="436497"/>
          </a:xfrm>
        </p:grpSpPr>
        <p:grpSp>
          <p:nvGrpSpPr>
            <p:cNvPr id="444" name="Google Shape;444;p33"/>
            <p:cNvGrpSpPr/>
            <p:nvPr/>
          </p:nvGrpSpPr>
          <p:grpSpPr>
            <a:xfrm>
              <a:off x="8210554" y="1105484"/>
              <a:ext cx="423649" cy="436497"/>
              <a:chOff x="8210554" y="1105484"/>
              <a:chExt cx="423649" cy="436497"/>
            </a:xfrm>
          </p:grpSpPr>
          <p:grpSp>
            <p:nvGrpSpPr>
              <p:cNvPr id="445" name="Google Shape;445;p33"/>
              <p:cNvGrpSpPr/>
              <p:nvPr/>
            </p:nvGrpSpPr>
            <p:grpSpPr>
              <a:xfrm flipH="1">
                <a:off x="8210554" y="1105484"/>
                <a:ext cx="423649" cy="436497"/>
                <a:chOff x="2220000" y="1890725"/>
                <a:chExt cx="305025" cy="314275"/>
              </a:xfrm>
            </p:grpSpPr>
            <p:sp>
              <p:nvSpPr>
                <p:cNvPr id="446" name="Google Shape;446;p33"/>
                <p:cNvSpPr/>
                <p:nvPr/>
              </p:nvSpPr>
              <p:spPr>
                <a:xfrm>
                  <a:off x="2220000" y="1890725"/>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3"/>
                <p:cNvSpPr/>
                <p:nvPr/>
              </p:nvSpPr>
              <p:spPr>
                <a:xfrm rot="10800000">
                  <a:off x="2291175" y="2073450"/>
                  <a:ext cx="171000" cy="79775"/>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448" name="Google Shape;448;p33"/>
              <p:cNvCxnSpPr/>
              <p:nvPr/>
            </p:nvCxnSpPr>
            <p:spPr>
              <a:xfrm flipH="1">
                <a:off x="8464300" y="1240625"/>
                <a:ext cx="95100" cy="54900"/>
              </a:xfrm>
              <a:prstGeom prst="straightConnector1">
                <a:avLst/>
              </a:prstGeom>
              <a:noFill/>
              <a:ln cap="flat" cmpd="sng" w="19050">
                <a:solidFill>
                  <a:schemeClr val="dk1"/>
                </a:solidFill>
                <a:prstDash val="solid"/>
                <a:round/>
                <a:headEnd len="med" w="med" type="none"/>
                <a:tailEnd len="med" w="med" type="none"/>
              </a:ln>
            </p:spPr>
          </p:cxnSp>
          <p:cxnSp>
            <p:nvCxnSpPr>
              <p:cNvPr id="449" name="Google Shape;449;p33"/>
              <p:cNvCxnSpPr/>
              <p:nvPr/>
            </p:nvCxnSpPr>
            <p:spPr>
              <a:xfrm>
                <a:off x="8483200" y="1227525"/>
                <a:ext cx="57300" cy="89400"/>
              </a:xfrm>
              <a:prstGeom prst="straightConnector1">
                <a:avLst/>
              </a:prstGeom>
              <a:noFill/>
              <a:ln cap="flat" cmpd="sng" w="19050">
                <a:solidFill>
                  <a:schemeClr val="dk1"/>
                </a:solidFill>
                <a:prstDash val="solid"/>
                <a:round/>
                <a:headEnd len="med" w="med" type="none"/>
                <a:tailEnd len="med" w="med" type="none"/>
              </a:ln>
            </p:spPr>
          </p:cxnSp>
        </p:grpSp>
        <p:cxnSp>
          <p:nvCxnSpPr>
            <p:cNvPr id="450" name="Google Shape;450;p33"/>
            <p:cNvCxnSpPr/>
            <p:nvPr/>
          </p:nvCxnSpPr>
          <p:spPr>
            <a:xfrm flipH="1">
              <a:off x="8311900" y="1212050"/>
              <a:ext cx="95100" cy="54900"/>
            </a:xfrm>
            <a:prstGeom prst="straightConnector1">
              <a:avLst/>
            </a:prstGeom>
            <a:noFill/>
            <a:ln cap="flat" cmpd="sng" w="19050">
              <a:solidFill>
                <a:schemeClr val="dk1"/>
              </a:solidFill>
              <a:prstDash val="solid"/>
              <a:round/>
              <a:headEnd len="med" w="med" type="none"/>
              <a:tailEnd len="med" w="med" type="none"/>
            </a:ln>
          </p:spPr>
        </p:cxnSp>
        <p:cxnSp>
          <p:nvCxnSpPr>
            <p:cNvPr id="451" name="Google Shape;451;p33"/>
            <p:cNvCxnSpPr/>
            <p:nvPr/>
          </p:nvCxnSpPr>
          <p:spPr>
            <a:xfrm>
              <a:off x="8330800" y="1198950"/>
              <a:ext cx="57300" cy="89400"/>
            </a:xfrm>
            <a:prstGeom prst="straightConnector1">
              <a:avLst/>
            </a:prstGeom>
            <a:noFill/>
            <a:ln cap="flat" cmpd="sng" w="19050">
              <a:solidFill>
                <a:schemeClr val="dk1"/>
              </a:solidFill>
              <a:prstDash val="solid"/>
              <a:round/>
              <a:headEnd len="med" w="med" type="none"/>
              <a:tailEnd len="med" w="med" type="none"/>
            </a:ln>
          </p:spPr>
        </p:cxnSp>
      </p:grpSp>
      <p:sp>
        <p:nvSpPr>
          <p:cNvPr id="452" name="Google Shape;452;p3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53" name="Shape 453"/>
        <p:cNvGrpSpPr/>
        <p:nvPr/>
      </p:nvGrpSpPr>
      <p:grpSpPr>
        <a:xfrm>
          <a:off x="0" y="0"/>
          <a:ext cx="0" cy="0"/>
          <a:chOff x="0" y="0"/>
          <a:chExt cx="0" cy="0"/>
        </a:xfrm>
      </p:grpSpPr>
      <p:sp>
        <p:nvSpPr>
          <p:cNvPr id="454" name="Google Shape;454;p34"/>
          <p:cNvSpPr/>
          <p:nvPr/>
        </p:nvSpPr>
        <p:spPr>
          <a:xfrm>
            <a:off x="463975" y="1376307"/>
            <a:ext cx="3186838" cy="3452724"/>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4"/>
          <p:cNvSpPr/>
          <p:nvPr/>
        </p:nvSpPr>
        <p:spPr>
          <a:xfrm flipH="1">
            <a:off x="2978581" y="1376307"/>
            <a:ext cx="3186838" cy="3452724"/>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4"/>
          <p:cNvSpPr/>
          <p:nvPr/>
        </p:nvSpPr>
        <p:spPr>
          <a:xfrm flipH="1" rot="10800000">
            <a:off x="5493187" y="1376307"/>
            <a:ext cx="3186838" cy="3452724"/>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4"/>
          <p:cNvSpPr txBox="1"/>
          <p:nvPr>
            <p:ph type="title"/>
          </p:nvPr>
        </p:nvSpPr>
        <p:spPr>
          <a:xfrm>
            <a:off x="948824" y="21305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58" name="Google Shape;458;p34"/>
          <p:cNvSpPr txBox="1"/>
          <p:nvPr>
            <p:ph idx="1" type="subTitle"/>
          </p:nvPr>
        </p:nvSpPr>
        <p:spPr>
          <a:xfrm>
            <a:off x="948824" y="25646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59" name="Google Shape;459;p34"/>
          <p:cNvSpPr txBox="1"/>
          <p:nvPr>
            <p:ph idx="2" type="title"/>
          </p:nvPr>
        </p:nvSpPr>
        <p:spPr>
          <a:xfrm>
            <a:off x="3578997" y="21305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0" name="Google Shape;460;p34"/>
          <p:cNvSpPr txBox="1"/>
          <p:nvPr>
            <p:ph idx="3" type="subTitle"/>
          </p:nvPr>
        </p:nvSpPr>
        <p:spPr>
          <a:xfrm>
            <a:off x="3578997" y="25646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1" name="Google Shape;461;p34"/>
          <p:cNvSpPr txBox="1"/>
          <p:nvPr>
            <p:ph idx="4" type="title"/>
          </p:nvPr>
        </p:nvSpPr>
        <p:spPr>
          <a:xfrm>
            <a:off x="948824" y="36782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2" name="Google Shape;462;p34"/>
          <p:cNvSpPr txBox="1"/>
          <p:nvPr>
            <p:ph idx="5" type="subTitle"/>
          </p:nvPr>
        </p:nvSpPr>
        <p:spPr>
          <a:xfrm>
            <a:off x="948824" y="41123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3" name="Google Shape;463;p34"/>
          <p:cNvSpPr txBox="1"/>
          <p:nvPr>
            <p:ph idx="6" type="title"/>
          </p:nvPr>
        </p:nvSpPr>
        <p:spPr>
          <a:xfrm>
            <a:off x="3578997" y="36782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4" name="Google Shape;464;p34"/>
          <p:cNvSpPr txBox="1"/>
          <p:nvPr>
            <p:ph idx="7" type="subTitle"/>
          </p:nvPr>
        </p:nvSpPr>
        <p:spPr>
          <a:xfrm>
            <a:off x="3578997" y="41123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5" name="Google Shape;465;p34"/>
          <p:cNvSpPr txBox="1"/>
          <p:nvPr>
            <p:ph idx="8" type="title"/>
          </p:nvPr>
        </p:nvSpPr>
        <p:spPr>
          <a:xfrm>
            <a:off x="6209176" y="21305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6" name="Google Shape;466;p34"/>
          <p:cNvSpPr txBox="1"/>
          <p:nvPr>
            <p:ph idx="9" type="subTitle"/>
          </p:nvPr>
        </p:nvSpPr>
        <p:spPr>
          <a:xfrm>
            <a:off x="6209176" y="25646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7" name="Google Shape;467;p34"/>
          <p:cNvSpPr txBox="1"/>
          <p:nvPr>
            <p:ph idx="13" type="title"/>
          </p:nvPr>
        </p:nvSpPr>
        <p:spPr>
          <a:xfrm>
            <a:off x="6209176" y="3678225"/>
            <a:ext cx="19860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468" name="Google Shape;468;p34"/>
          <p:cNvSpPr txBox="1"/>
          <p:nvPr>
            <p:ph idx="14" type="subTitle"/>
          </p:nvPr>
        </p:nvSpPr>
        <p:spPr>
          <a:xfrm>
            <a:off x="6209176" y="4112350"/>
            <a:ext cx="19860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469" name="Google Shape;469;p34"/>
          <p:cNvSpPr txBox="1"/>
          <p:nvPr>
            <p:ph idx="15" type="title"/>
          </p:nvPr>
        </p:nvSpPr>
        <p:spPr>
          <a:xfrm>
            <a:off x="713225" y="532525"/>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70" name="Google Shape;470;p34"/>
          <p:cNvGrpSpPr/>
          <p:nvPr/>
        </p:nvGrpSpPr>
        <p:grpSpPr>
          <a:xfrm>
            <a:off x="8405900" y="1040450"/>
            <a:ext cx="522225" cy="259700"/>
            <a:chOff x="-1391825" y="4240400"/>
            <a:chExt cx="522225" cy="259700"/>
          </a:xfrm>
        </p:grpSpPr>
        <p:sp>
          <p:nvSpPr>
            <p:cNvPr id="471" name="Google Shape;471;p3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34"/>
          <p:cNvGrpSpPr/>
          <p:nvPr/>
        </p:nvGrpSpPr>
        <p:grpSpPr>
          <a:xfrm>
            <a:off x="8483334" y="1484418"/>
            <a:ext cx="275004" cy="136758"/>
            <a:chOff x="-1391825" y="4240400"/>
            <a:chExt cx="522225" cy="259700"/>
          </a:xfrm>
        </p:grpSpPr>
        <p:sp>
          <p:nvSpPr>
            <p:cNvPr id="474" name="Google Shape;474;p3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3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6" name="Google Shape;476;p34"/>
          <p:cNvGrpSpPr/>
          <p:nvPr/>
        </p:nvGrpSpPr>
        <p:grpSpPr>
          <a:xfrm>
            <a:off x="404025" y="4295300"/>
            <a:ext cx="167475" cy="354100"/>
            <a:chOff x="13256175" y="1380850"/>
            <a:chExt cx="167475" cy="354100"/>
          </a:xfrm>
        </p:grpSpPr>
        <p:sp>
          <p:nvSpPr>
            <p:cNvPr id="477" name="Google Shape;477;p34"/>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34"/>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9" name="Google Shape;479;p34"/>
          <p:cNvGrpSpPr/>
          <p:nvPr/>
        </p:nvGrpSpPr>
        <p:grpSpPr>
          <a:xfrm>
            <a:off x="186375" y="4558800"/>
            <a:ext cx="167475" cy="354100"/>
            <a:chOff x="13256175" y="1380850"/>
            <a:chExt cx="167475" cy="354100"/>
          </a:xfrm>
        </p:grpSpPr>
        <p:sp>
          <p:nvSpPr>
            <p:cNvPr id="480" name="Google Shape;480;p34"/>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34"/>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82" name="Google Shape;482;p3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
    <p:spTree>
      <p:nvGrpSpPr>
        <p:cNvPr id="483" name="Shape 483"/>
        <p:cNvGrpSpPr/>
        <p:nvPr/>
      </p:nvGrpSpPr>
      <p:grpSpPr>
        <a:xfrm>
          <a:off x="0" y="0"/>
          <a:ext cx="0" cy="0"/>
          <a:chOff x="0" y="0"/>
          <a:chExt cx="0" cy="0"/>
        </a:xfrm>
      </p:grpSpPr>
      <p:sp>
        <p:nvSpPr>
          <p:cNvPr id="484" name="Google Shape;484;p35"/>
          <p:cNvSpPr/>
          <p:nvPr/>
        </p:nvSpPr>
        <p:spPr>
          <a:xfrm>
            <a:off x="3582948" y="2383354"/>
            <a:ext cx="5808702" cy="456334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35"/>
          <p:cNvSpPr/>
          <p:nvPr/>
        </p:nvSpPr>
        <p:spPr>
          <a:xfrm rot="10800000">
            <a:off x="-569718" y="-797800"/>
            <a:ext cx="5598918" cy="439852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35"/>
          <p:cNvSpPr txBox="1"/>
          <p:nvPr>
            <p:ph type="ctrTitle"/>
          </p:nvPr>
        </p:nvSpPr>
        <p:spPr>
          <a:xfrm>
            <a:off x="683850" y="514350"/>
            <a:ext cx="4275600" cy="1085400"/>
          </a:xfrm>
          <a:prstGeom prst="rect">
            <a:avLst/>
          </a:prstGeom>
        </p:spPr>
        <p:txBody>
          <a:bodyPr anchorCtr="0" anchor="b" bIns="91425" lIns="91425" spcFirstLastPara="1" rIns="91425" wrap="square" tIns="91425">
            <a:noAutofit/>
          </a:bodyPr>
          <a:lstStyle>
            <a:lvl1pPr lvl="0" rtl="0">
              <a:lnSpc>
                <a:spcPct val="90000"/>
              </a:lnSpc>
              <a:spcBef>
                <a:spcPts val="0"/>
              </a:spcBef>
              <a:spcAft>
                <a:spcPts val="0"/>
              </a:spcAft>
              <a:buSzPts val="5200"/>
              <a:buNone/>
              <a:defRPr b="1" sz="5900">
                <a:latin typeface="Mukta"/>
                <a:ea typeface="Mukta"/>
                <a:cs typeface="Mukta"/>
                <a:sym typeface="Mukta"/>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7" name="Google Shape;487;p35"/>
          <p:cNvSpPr txBox="1"/>
          <p:nvPr>
            <p:ph idx="1" type="subTitle"/>
          </p:nvPr>
        </p:nvSpPr>
        <p:spPr>
          <a:xfrm>
            <a:off x="683850" y="1595875"/>
            <a:ext cx="4423500" cy="144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dk1"/>
              </a:buClr>
              <a:buSzPts val="2800"/>
              <a:buNone/>
              <a:defRPr sz="1600">
                <a:solidFill>
                  <a:schemeClr val="dk1"/>
                </a:solidFill>
                <a:latin typeface="Nunito"/>
                <a:ea typeface="Nunito"/>
                <a:cs typeface="Nunito"/>
                <a:sym typeface="Nunito"/>
              </a:defRPr>
            </a:lvl1pPr>
            <a:lvl2pPr lvl="1" rtl="0" algn="ctr">
              <a:lnSpc>
                <a:spcPct val="100000"/>
              </a:lnSpc>
              <a:spcBef>
                <a:spcPts val="0"/>
              </a:spcBef>
              <a:spcAft>
                <a:spcPts val="0"/>
              </a:spcAft>
              <a:buClr>
                <a:schemeClr val="dk1"/>
              </a:buClr>
              <a:buSzPts val="2800"/>
              <a:buNone/>
              <a:defRPr sz="2800">
                <a:solidFill>
                  <a:schemeClr val="dk1"/>
                </a:solidFill>
              </a:defRPr>
            </a:lvl2pPr>
            <a:lvl3pPr lvl="2" rtl="0" algn="ctr">
              <a:lnSpc>
                <a:spcPct val="100000"/>
              </a:lnSpc>
              <a:spcBef>
                <a:spcPts val="0"/>
              </a:spcBef>
              <a:spcAft>
                <a:spcPts val="0"/>
              </a:spcAft>
              <a:buClr>
                <a:schemeClr val="dk1"/>
              </a:buClr>
              <a:buSzPts val="2800"/>
              <a:buNone/>
              <a:defRPr sz="2800">
                <a:solidFill>
                  <a:schemeClr val="dk1"/>
                </a:solidFill>
              </a:defRPr>
            </a:lvl3pPr>
            <a:lvl4pPr lvl="3" rtl="0" algn="ctr">
              <a:lnSpc>
                <a:spcPct val="100000"/>
              </a:lnSpc>
              <a:spcBef>
                <a:spcPts val="0"/>
              </a:spcBef>
              <a:spcAft>
                <a:spcPts val="0"/>
              </a:spcAft>
              <a:buClr>
                <a:schemeClr val="dk1"/>
              </a:buClr>
              <a:buSzPts val="2800"/>
              <a:buNone/>
              <a:defRPr sz="2800">
                <a:solidFill>
                  <a:schemeClr val="dk1"/>
                </a:solidFill>
              </a:defRPr>
            </a:lvl4pPr>
            <a:lvl5pPr lvl="4" rtl="0" algn="ctr">
              <a:lnSpc>
                <a:spcPct val="100000"/>
              </a:lnSpc>
              <a:spcBef>
                <a:spcPts val="0"/>
              </a:spcBef>
              <a:spcAft>
                <a:spcPts val="0"/>
              </a:spcAft>
              <a:buClr>
                <a:schemeClr val="dk1"/>
              </a:buClr>
              <a:buSzPts val="2800"/>
              <a:buNone/>
              <a:defRPr sz="2800">
                <a:solidFill>
                  <a:schemeClr val="dk1"/>
                </a:solidFill>
              </a:defRPr>
            </a:lvl5pPr>
            <a:lvl6pPr lvl="5" rtl="0" algn="ctr">
              <a:lnSpc>
                <a:spcPct val="100000"/>
              </a:lnSpc>
              <a:spcBef>
                <a:spcPts val="0"/>
              </a:spcBef>
              <a:spcAft>
                <a:spcPts val="0"/>
              </a:spcAft>
              <a:buClr>
                <a:schemeClr val="dk1"/>
              </a:buClr>
              <a:buSzPts val="2800"/>
              <a:buNone/>
              <a:defRPr sz="2800">
                <a:solidFill>
                  <a:schemeClr val="dk1"/>
                </a:solidFill>
              </a:defRPr>
            </a:lvl6pPr>
            <a:lvl7pPr lvl="6" rtl="0" algn="ctr">
              <a:lnSpc>
                <a:spcPct val="100000"/>
              </a:lnSpc>
              <a:spcBef>
                <a:spcPts val="0"/>
              </a:spcBef>
              <a:spcAft>
                <a:spcPts val="0"/>
              </a:spcAft>
              <a:buClr>
                <a:schemeClr val="dk1"/>
              </a:buClr>
              <a:buSzPts val="2800"/>
              <a:buNone/>
              <a:defRPr sz="2800">
                <a:solidFill>
                  <a:schemeClr val="dk1"/>
                </a:solidFill>
              </a:defRPr>
            </a:lvl7pPr>
            <a:lvl8pPr lvl="7" rtl="0" algn="ctr">
              <a:lnSpc>
                <a:spcPct val="100000"/>
              </a:lnSpc>
              <a:spcBef>
                <a:spcPts val="0"/>
              </a:spcBef>
              <a:spcAft>
                <a:spcPts val="0"/>
              </a:spcAft>
              <a:buClr>
                <a:schemeClr val="dk1"/>
              </a:buClr>
              <a:buSzPts val="2800"/>
              <a:buNone/>
              <a:defRPr sz="2800">
                <a:solidFill>
                  <a:schemeClr val="dk1"/>
                </a:solidFill>
              </a:defRPr>
            </a:lvl8pPr>
            <a:lvl9pPr lvl="8" rtl="0" algn="ctr">
              <a:lnSpc>
                <a:spcPct val="100000"/>
              </a:lnSpc>
              <a:spcBef>
                <a:spcPts val="0"/>
              </a:spcBef>
              <a:spcAft>
                <a:spcPts val="0"/>
              </a:spcAft>
              <a:buClr>
                <a:schemeClr val="dk1"/>
              </a:buClr>
              <a:buSzPts val="2800"/>
              <a:buNone/>
              <a:defRPr sz="2800">
                <a:solidFill>
                  <a:schemeClr val="dk1"/>
                </a:solidFill>
              </a:defRPr>
            </a:lvl9pPr>
          </a:lstStyle>
          <a:p/>
        </p:txBody>
      </p:sp>
      <p:sp>
        <p:nvSpPr>
          <p:cNvPr id="488" name="Google Shape;488;p35"/>
          <p:cNvSpPr txBox="1"/>
          <p:nvPr/>
        </p:nvSpPr>
        <p:spPr>
          <a:xfrm>
            <a:off x="4802700" y="3112588"/>
            <a:ext cx="3648000" cy="822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300"/>
              </a:spcBef>
              <a:spcAft>
                <a:spcPts val="0"/>
              </a:spcAft>
              <a:buNone/>
            </a:pPr>
            <a:r>
              <a:rPr lang="en" sz="1200">
                <a:solidFill>
                  <a:schemeClr val="dk1"/>
                </a:solidFill>
                <a:latin typeface="Nunito"/>
                <a:ea typeface="Nunito"/>
                <a:cs typeface="Nunito"/>
                <a:sym typeface="Nunito"/>
              </a:rPr>
              <a:t>CREDITS: This presentation template was created by </a:t>
            </a:r>
            <a:r>
              <a:rPr b="1" lang="en" sz="1200">
                <a:solidFill>
                  <a:schemeClr val="dk1"/>
                </a:solidFill>
                <a:uFill>
                  <a:noFill/>
                </a:uFill>
                <a:latin typeface="Nunito"/>
                <a:ea typeface="Nunito"/>
                <a:cs typeface="Nunito"/>
                <a:sym typeface="Nunito"/>
                <a:hlinkClick r:id="rId2">
                  <a:extLst>
                    <a:ext uri="{A12FA001-AC4F-418D-AE19-62706E023703}">
                      <ahyp:hlinkClr val="tx"/>
                    </a:ext>
                  </a:extLst>
                </a:hlinkClick>
              </a:rPr>
              <a:t>Slidesgo</a:t>
            </a:r>
            <a:r>
              <a:rPr lang="en" sz="1200">
                <a:solidFill>
                  <a:schemeClr val="dk1"/>
                </a:solidFill>
                <a:latin typeface="Nunito"/>
                <a:ea typeface="Nunito"/>
                <a:cs typeface="Nunito"/>
                <a:sym typeface="Nunito"/>
              </a:rPr>
              <a:t>, including icons by </a:t>
            </a:r>
            <a:r>
              <a:rPr b="1" lang="en" sz="1200">
                <a:solidFill>
                  <a:schemeClr val="dk1"/>
                </a:solidFill>
                <a:uFill>
                  <a:noFill/>
                </a:uFill>
                <a:latin typeface="Nunito"/>
                <a:ea typeface="Nunito"/>
                <a:cs typeface="Nunito"/>
                <a:sym typeface="Nunito"/>
                <a:hlinkClick r:id="rId3">
                  <a:extLst>
                    <a:ext uri="{A12FA001-AC4F-418D-AE19-62706E023703}">
                      <ahyp:hlinkClr val="tx"/>
                    </a:ext>
                  </a:extLst>
                </a:hlinkClick>
              </a:rPr>
              <a:t>Flaticon</a:t>
            </a:r>
            <a:r>
              <a:rPr lang="en" sz="1200">
                <a:solidFill>
                  <a:schemeClr val="dk1"/>
                </a:solidFill>
                <a:latin typeface="Nunito"/>
                <a:ea typeface="Nunito"/>
                <a:cs typeface="Nunito"/>
                <a:sym typeface="Nunito"/>
              </a:rPr>
              <a:t>, infographics &amp; images by </a:t>
            </a:r>
            <a:r>
              <a:rPr b="1" lang="en" sz="1200">
                <a:solidFill>
                  <a:schemeClr val="dk1"/>
                </a:solidFill>
                <a:uFill>
                  <a:noFill/>
                </a:uFill>
                <a:latin typeface="Nunito"/>
                <a:ea typeface="Nunito"/>
                <a:cs typeface="Nunito"/>
                <a:sym typeface="Nunito"/>
                <a:hlinkClick r:id="rId4">
                  <a:extLst>
                    <a:ext uri="{A12FA001-AC4F-418D-AE19-62706E023703}">
                      <ahyp:hlinkClr val="tx"/>
                    </a:ext>
                  </a:extLst>
                </a:hlinkClick>
              </a:rPr>
              <a:t>Freepik</a:t>
            </a:r>
            <a:endParaRPr b="1" sz="1200">
              <a:solidFill>
                <a:schemeClr val="dk1"/>
              </a:solidFill>
              <a:latin typeface="Nunito"/>
              <a:ea typeface="Nunito"/>
              <a:cs typeface="Nunito"/>
              <a:sym typeface="Nunito"/>
            </a:endParaRPr>
          </a:p>
        </p:txBody>
      </p:sp>
      <p:sp>
        <p:nvSpPr>
          <p:cNvPr id="489" name="Google Shape;48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24">
    <p:spTree>
      <p:nvGrpSpPr>
        <p:cNvPr id="490" name="Shape 490"/>
        <p:cNvGrpSpPr/>
        <p:nvPr/>
      </p:nvGrpSpPr>
      <p:grpSpPr>
        <a:xfrm>
          <a:off x="0" y="0"/>
          <a:ext cx="0" cy="0"/>
          <a:chOff x="0" y="0"/>
          <a:chExt cx="0" cy="0"/>
        </a:xfrm>
      </p:grpSpPr>
      <p:grpSp>
        <p:nvGrpSpPr>
          <p:cNvPr id="491" name="Google Shape;491;p36"/>
          <p:cNvGrpSpPr/>
          <p:nvPr/>
        </p:nvGrpSpPr>
        <p:grpSpPr>
          <a:xfrm flipH="1">
            <a:off x="180979" y="916625"/>
            <a:ext cx="522225" cy="259700"/>
            <a:chOff x="-1391825" y="4240400"/>
            <a:chExt cx="522225" cy="259700"/>
          </a:xfrm>
        </p:grpSpPr>
        <p:sp>
          <p:nvSpPr>
            <p:cNvPr id="492" name="Google Shape;492;p36"/>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36"/>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4" name="Google Shape;494;p36"/>
          <p:cNvGrpSpPr/>
          <p:nvPr/>
        </p:nvGrpSpPr>
        <p:grpSpPr>
          <a:xfrm flipH="1">
            <a:off x="350766" y="1360593"/>
            <a:ext cx="275004" cy="136758"/>
            <a:chOff x="-1391825" y="4240400"/>
            <a:chExt cx="522225" cy="259700"/>
          </a:xfrm>
        </p:grpSpPr>
        <p:sp>
          <p:nvSpPr>
            <p:cNvPr id="495" name="Google Shape;495;p36"/>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36"/>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7" name="Google Shape;497;p36"/>
          <p:cNvGrpSpPr/>
          <p:nvPr/>
        </p:nvGrpSpPr>
        <p:grpSpPr>
          <a:xfrm flipH="1">
            <a:off x="474901" y="295859"/>
            <a:ext cx="423649" cy="436497"/>
            <a:chOff x="8210554" y="1105484"/>
            <a:chExt cx="423649" cy="436497"/>
          </a:xfrm>
        </p:grpSpPr>
        <p:grpSp>
          <p:nvGrpSpPr>
            <p:cNvPr id="498" name="Google Shape;498;p36"/>
            <p:cNvGrpSpPr/>
            <p:nvPr/>
          </p:nvGrpSpPr>
          <p:grpSpPr>
            <a:xfrm>
              <a:off x="8210554" y="1105484"/>
              <a:ext cx="423649" cy="436497"/>
              <a:chOff x="8210554" y="1105484"/>
              <a:chExt cx="423649" cy="436497"/>
            </a:xfrm>
          </p:grpSpPr>
          <p:grpSp>
            <p:nvGrpSpPr>
              <p:cNvPr id="499" name="Google Shape;499;p36"/>
              <p:cNvGrpSpPr/>
              <p:nvPr/>
            </p:nvGrpSpPr>
            <p:grpSpPr>
              <a:xfrm flipH="1">
                <a:off x="8210554" y="1105484"/>
                <a:ext cx="423649" cy="436497"/>
                <a:chOff x="2220000" y="1890725"/>
                <a:chExt cx="305025" cy="314275"/>
              </a:xfrm>
            </p:grpSpPr>
            <p:sp>
              <p:nvSpPr>
                <p:cNvPr id="500" name="Google Shape;500;p36"/>
                <p:cNvSpPr/>
                <p:nvPr/>
              </p:nvSpPr>
              <p:spPr>
                <a:xfrm>
                  <a:off x="2220000" y="1890725"/>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36"/>
                <p:cNvSpPr/>
                <p:nvPr/>
              </p:nvSpPr>
              <p:spPr>
                <a:xfrm rot="10800000">
                  <a:off x="2291175" y="2073450"/>
                  <a:ext cx="171000" cy="79775"/>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502" name="Google Shape;502;p36"/>
              <p:cNvCxnSpPr/>
              <p:nvPr/>
            </p:nvCxnSpPr>
            <p:spPr>
              <a:xfrm flipH="1">
                <a:off x="8464300" y="1240625"/>
                <a:ext cx="95100" cy="54900"/>
              </a:xfrm>
              <a:prstGeom prst="straightConnector1">
                <a:avLst/>
              </a:prstGeom>
              <a:noFill/>
              <a:ln cap="flat" cmpd="sng" w="19050">
                <a:solidFill>
                  <a:schemeClr val="dk1"/>
                </a:solidFill>
                <a:prstDash val="solid"/>
                <a:round/>
                <a:headEnd len="med" w="med" type="none"/>
                <a:tailEnd len="med" w="med" type="none"/>
              </a:ln>
            </p:spPr>
          </p:cxnSp>
          <p:cxnSp>
            <p:nvCxnSpPr>
              <p:cNvPr id="503" name="Google Shape;503;p36"/>
              <p:cNvCxnSpPr/>
              <p:nvPr/>
            </p:nvCxnSpPr>
            <p:spPr>
              <a:xfrm>
                <a:off x="8483200" y="1227525"/>
                <a:ext cx="57300" cy="89400"/>
              </a:xfrm>
              <a:prstGeom prst="straightConnector1">
                <a:avLst/>
              </a:prstGeom>
              <a:noFill/>
              <a:ln cap="flat" cmpd="sng" w="19050">
                <a:solidFill>
                  <a:schemeClr val="dk1"/>
                </a:solidFill>
                <a:prstDash val="solid"/>
                <a:round/>
                <a:headEnd len="med" w="med" type="none"/>
                <a:tailEnd len="med" w="med" type="none"/>
              </a:ln>
            </p:spPr>
          </p:cxnSp>
        </p:grpSp>
        <p:cxnSp>
          <p:nvCxnSpPr>
            <p:cNvPr id="504" name="Google Shape;504;p36"/>
            <p:cNvCxnSpPr/>
            <p:nvPr/>
          </p:nvCxnSpPr>
          <p:spPr>
            <a:xfrm flipH="1">
              <a:off x="8311900" y="1212050"/>
              <a:ext cx="95100" cy="54900"/>
            </a:xfrm>
            <a:prstGeom prst="straightConnector1">
              <a:avLst/>
            </a:prstGeom>
            <a:noFill/>
            <a:ln cap="flat" cmpd="sng" w="19050">
              <a:solidFill>
                <a:schemeClr val="dk1"/>
              </a:solidFill>
              <a:prstDash val="solid"/>
              <a:round/>
              <a:headEnd len="med" w="med" type="none"/>
              <a:tailEnd len="med" w="med" type="none"/>
            </a:ln>
          </p:spPr>
        </p:cxnSp>
        <p:cxnSp>
          <p:nvCxnSpPr>
            <p:cNvPr id="505" name="Google Shape;505;p36"/>
            <p:cNvCxnSpPr/>
            <p:nvPr/>
          </p:nvCxnSpPr>
          <p:spPr>
            <a:xfrm>
              <a:off x="8330800" y="1198950"/>
              <a:ext cx="57300" cy="89400"/>
            </a:xfrm>
            <a:prstGeom prst="straightConnector1">
              <a:avLst/>
            </a:prstGeom>
            <a:noFill/>
            <a:ln cap="flat" cmpd="sng" w="19050">
              <a:solidFill>
                <a:schemeClr val="dk1"/>
              </a:solidFill>
              <a:prstDash val="solid"/>
              <a:round/>
              <a:headEnd len="med" w="med" type="none"/>
              <a:tailEnd len="med" w="med" type="none"/>
            </a:ln>
          </p:spPr>
        </p:cxnSp>
      </p:grpSp>
      <p:grpSp>
        <p:nvGrpSpPr>
          <p:cNvPr id="506" name="Google Shape;506;p36"/>
          <p:cNvGrpSpPr/>
          <p:nvPr/>
        </p:nvGrpSpPr>
        <p:grpSpPr>
          <a:xfrm>
            <a:off x="8776500" y="4219100"/>
            <a:ext cx="167475" cy="354100"/>
            <a:chOff x="13256175" y="1380850"/>
            <a:chExt cx="167475" cy="354100"/>
          </a:xfrm>
        </p:grpSpPr>
        <p:sp>
          <p:nvSpPr>
            <p:cNvPr id="507" name="Google Shape;507;p36"/>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6"/>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09" name="Google Shape;509;p36"/>
          <p:cNvGrpSpPr/>
          <p:nvPr/>
        </p:nvGrpSpPr>
        <p:grpSpPr>
          <a:xfrm>
            <a:off x="8558850" y="4482600"/>
            <a:ext cx="167475" cy="354100"/>
            <a:chOff x="13256175" y="1380850"/>
            <a:chExt cx="167475" cy="354100"/>
          </a:xfrm>
        </p:grpSpPr>
        <p:sp>
          <p:nvSpPr>
            <p:cNvPr id="510" name="Google Shape;510;p36"/>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6"/>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2" name="Google Shape;512;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25">
    <p:spTree>
      <p:nvGrpSpPr>
        <p:cNvPr id="513" name="Shape 513"/>
        <p:cNvGrpSpPr/>
        <p:nvPr/>
      </p:nvGrpSpPr>
      <p:grpSpPr>
        <a:xfrm>
          <a:off x="0" y="0"/>
          <a:ext cx="0" cy="0"/>
          <a:chOff x="0" y="0"/>
          <a:chExt cx="0" cy="0"/>
        </a:xfrm>
      </p:grpSpPr>
      <p:sp>
        <p:nvSpPr>
          <p:cNvPr id="514" name="Google Shape;514;p37"/>
          <p:cNvSpPr/>
          <p:nvPr/>
        </p:nvSpPr>
        <p:spPr>
          <a:xfrm>
            <a:off x="373000" y="125838"/>
            <a:ext cx="8389541" cy="4891828"/>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5" name="Google Shape;515;p37"/>
          <p:cNvGrpSpPr/>
          <p:nvPr/>
        </p:nvGrpSpPr>
        <p:grpSpPr>
          <a:xfrm>
            <a:off x="7960054" y="3782009"/>
            <a:ext cx="717571" cy="1201493"/>
            <a:chOff x="114304" y="1800809"/>
            <a:chExt cx="717571" cy="1201493"/>
          </a:xfrm>
        </p:grpSpPr>
        <p:grpSp>
          <p:nvGrpSpPr>
            <p:cNvPr id="516" name="Google Shape;516;p37"/>
            <p:cNvGrpSpPr/>
            <p:nvPr/>
          </p:nvGrpSpPr>
          <p:grpSpPr>
            <a:xfrm>
              <a:off x="408226" y="1800809"/>
              <a:ext cx="423649" cy="436497"/>
              <a:chOff x="2220000" y="1890725"/>
              <a:chExt cx="305025" cy="314275"/>
            </a:xfrm>
          </p:grpSpPr>
          <p:sp>
            <p:nvSpPr>
              <p:cNvPr id="517" name="Google Shape;517;p37"/>
              <p:cNvSpPr/>
              <p:nvPr/>
            </p:nvSpPr>
            <p:spPr>
              <a:xfrm>
                <a:off x="2220000" y="1890725"/>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7"/>
              <p:cNvSpPr/>
              <p:nvPr/>
            </p:nvSpPr>
            <p:spPr>
              <a:xfrm rot="10800000">
                <a:off x="2291175" y="2073450"/>
                <a:ext cx="171000" cy="79775"/>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7"/>
              <p:cNvSpPr/>
              <p:nvPr/>
            </p:nvSpPr>
            <p:spPr>
              <a:xfrm rot="9463569">
                <a:off x="2256889" y="1997085"/>
                <a:ext cx="80418" cy="35981"/>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7"/>
              <p:cNvSpPr/>
              <p:nvPr/>
            </p:nvSpPr>
            <p:spPr>
              <a:xfrm rot="10059644">
                <a:off x="2385450" y="1982776"/>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37"/>
            <p:cNvGrpSpPr/>
            <p:nvPr/>
          </p:nvGrpSpPr>
          <p:grpSpPr>
            <a:xfrm flipH="1">
              <a:off x="114304" y="2421575"/>
              <a:ext cx="522225" cy="259700"/>
              <a:chOff x="-1391825" y="4240400"/>
              <a:chExt cx="522225" cy="259700"/>
            </a:xfrm>
          </p:grpSpPr>
          <p:sp>
            <p:nvSpPr>
              <p:cNvPr id="522" name="Google Shape;522;p37"/>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7"/>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4" name="Google Shape;524;p37"/>
            <p:cNvGrpSpPr/>
            <p:nvPr/>
          </p:nvGrpSpPr>
          <p:grpSpPr>
            <a:xfrm flipH="1">
              <a:off x="284091" y="2865543"/>
              <a:ext cx="275004" cy="136758"/>
              <a:chOff x="-1391825" y="4240400"/>
              <a:chExt cx="522225" cy="259700"/>
            </a:xfrm>
          </p:grpSpPr>
          <p:sp>
            <p:nvSpPr>
              <p:cNvPr id="525" name="Google Shape;525;p37"/>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7"/>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27" name="Google Shape;527;p37"/>
          <p:cNvGrpSpPr/>
          <p:nvPr/>
        </p:nvGrpSpPr>
        <p:grpSpPr>
          <a:xfrm flipH="1" rot="-414933">
            <a:off x="254791" y="244980"/>
            <a:ext cx="550888" cy="479731"/>
            <a:chOff x="1434628" y="2199861"/>
            <a:chExt cx="363255" cy="316293"/>
          </a:xfrm>
        </p:grpSpPr>
        <p:sp>
          <p:nvSpPr>
            <p:cNvPr id="528" name="Google Shape;528;p37"/>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7"/>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7"/>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7"/>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32" name="Google Shape;532;p3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6">
    <p:bg>
      <p:bgPr>
        <a:solidFill>
          <a:schemeClr val="lt1"/>
        </a:solidFill>
      </p:bgPr>
    </p:bg>
    <p:spTree>
      <p:nvGrpSpPr>
        <p:cNvPr id="533" name="Shape 533"/>
        <p:cNvGrpSpPr/>
        <p:nvPr/>
      </p:nvGrpSpPr>
      <p:grpSpPr>
        <a:xfrm>
          <a:off x="0" y="0"/>
          <a:ext cx="0" cy="0"/>
          <a:chOff x="0" y="0"/>
          <a:chExt cx="0" cy="0"/>
        </a:xfrm>
      </p:grpSpPr>
      <p:grpSp>
        <p:nvGrpSpPr>
          <p:cNvPr id="534" name="Google Shape;534;p38"/>
          <p:cNvGrpSpPr/>
          <p:nvPr/>
        </p:nvGrpSpPr>
        <p:grpSpPr>
          <a:xfrm flipH="1" rot="9899900">
            <a:off x="7895326" y="4047159"/>
            <a:ext cx="1003490" cy="834614"/>
            <a:chOff x="11717200" y="1003300"/>
            <a:chExt cx="868150" cy="722050"/>
          </a:xfrm>
        </p:grpSpPr>
        <p:sp>
          <p:nvSpPr>
            <p:cNvPr id="535" name="Google Shape;535;p38"/>
            <p:cNvSpPr/>
            <p:nvPr/>
          </p:nvSpPr>
          <p:spPr>
            <a:xfrm>
              <a:off x="11717200" y="1003300"/>
              <a:ext cx="868150" cy="482100"/>
            </a:xfrm>
            <a:custGeom>
              <a:rect b="b" l="l" r="r" t="t"/>
              <a:pathLst>
                <a:path extrusionOk="0" h="19284" w="34726">
                  <a:moveTo>
                    <a:pt x="17363" y="0"/>
                  </a:moveTo>
                  <a:cubicBezTo>
                    <a:pt x="7764" y="0"/>
                    <a:pt x="0" y="4309"/>
                    <a:pt x="0" y="9642"/>
                  </a:cubicBezTo>
                  <a:cubicBezTo>
                    <a:pt x="0" y="14974"/>
                    <a:pt x="7764" y="19283"/>
                    <a:pt x="17363" y="19283"/>
                  </a:cubicBezTo>
                  <a:cubicBezTo>
                    <a:pt x="26962" y="19283"/>
                    <a:pt x="34726" y="14974"/>
                    <a:pt x="34726" y="9642"/>
                  </a:cubicBezTo>
                  <a:cubicBezTo>
                    <a:pt x="34726" y="4309"/>
                    <a:pt x="26962" y="0"/>
                    <a:pt x="17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8"/>
            <p:cNvSpPr/>
            <p:nvPr/>
          </p:nvSpPr>
          <p:spPr>
            <a:xfrm>
              <a:off x="11979550" y="1317925"/>
              <a:ext cx="240000" cy="407425"/>
            </a:xfrm>
            <a:custGeom>
              <a:rect b="b" l="l" r="r" t="t"/>
              <a:pathLst>
                <a:path extrusionOk="0" h="16297" w="9600">
                  <a:moveTo>
                    <a:pt x="2091" y="0"/>
                  </a:moveTo>
                  <a:lnTo>
                    <a:pt x="2091" y="0"/>
                  </a:lnTo>
                  <a:cubicBezTo>
                    <a:pt x="1" y="5333"/>
                    <a:pt x="427" y="11348"/>
                    <a:pt x="3243" y="16297"/>
                  </a:cubicBezTo>
                  <a:cubicBezTo>
                    <a:pt x="2518" y="10410"/>
                    <a:pt x="4907" y="4522"/>
                    <a:pt x="9599" y="854"/>
                  </a:cubicBezTo>
                  <a:lnTo>
                    <a:pt x="20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8"/>
            <p:cNvSpPr/>
            <p:nvPr/>
          </p:nvSpPr>
          <p:spPr>
            <a:xfrm rot="10800000">
              <a:off x="11887399" y="1176781"/>
              <a:ext cx="543950" cy="145650"/>
            </a:xfrm>
            <a:custGeom>
              <a:rect b="b" l="l" r="r" t="t"/>
              <a:pathLst>
                <a:path extrusionOk="0" h="5826" w="21758">
                  <a:moveTo>
                    <a:pt x="7230" y="271"/>
                  </a:moveTo>
                  <a:lnTo>
                    <a:pt x="7230" y="271"/>
                  </a:lnTo>
                  <a:cubicBezTo>
                    <a:pt x="7436" y="276"/>
                    <a:pt x="7643" y="360"/>
                    <a:pt x="7850" y="484"/>
                  </a:cubicBezTo>
                  <a:cubicBezTo>
                    <a:pt x="8276" y="740"/>
                    <a:pt x="8447" y="1252"/>
                    <a:pt x="8234" y="1722"/>
                  </a:cubicBezTo>
                  <a:cubicBezTo>
                    <a:pt x="8063" y="2191"/>
                    <a:pt x="7764" y="2617"/>
                    <a:pt x="7381" y="2959"/>
                  </a:cubicBezTo>
                  <a:cubicBezTo>
                    <a:pt x="7039" y="3215"/>
                    <a:pt x="6655" y="3471"/>
                    <a:pt x="6271" y="3599"/>
                  </a:cubicBezTo>
                  <a:cubicBezTo>
                    <a:pt x="5887" y="3044"/>
                    <a:pt x="5759" y="2361"/>
                    <a:pt x="5887" y="1679"/>
                  </a:cubicBezTo>
                  <a:cubicBezTo>
                    <a:pt x="5973" y="1252"/>
                    <a:pt x="6186" y="868"/>
                    <a:pt x="6527" y="570"/>
                  </a:cubicBezTo>
                  <a:cubicBezTo>
                    <a:pt x="6735" y="403"/>
                    <a:pt x="6943" y="278"/>
                    <a:pt x="7230" y="271"/>
                  </a:cubicBezTo>
                  <a:close/>
                  <a:moveTo>
                    <a:pt x="15785" y="399"/>
                  </a:moveTo>
                  <a:cubicBezTo>
                    <a:pt x="16510" y="399"/>
                    <a:pt x="17150" y="911"/>
                    <a:pt x="17278" y="1636"/>
                  </a:cubicBezTo>
                  <a:cubicBezTo>
                    <a:pt x="17320" y="2276"/>
                    <a:pt x="16979" y="2831"/>
                    <a:pt x="16211" y="3471"/>
                  </a:cubicBezTo>
                  <a:cubicBezTo>
                    <a:pt x="15742" y="3812"/>
                    <a:pt x="15315" y="4111"/>
                    <a:pt x="14803" y="4367"/>
                  </a:cubicBezTo>
                  <a:cubicBezTo>
                    <a:pt x="14462" y="4025"/>
                    <a:pt x="14164" y="3599"/>
                    <a:pt x="14036" y="3129"/>
                  </a:cubicBezTo>
                  <a:cubicBezTo>
                    <a:pt x="13865" y="2447"/>
                    <a:pt x="13993" y="1722"/>
                    <a:pt x="14377" y="1124"/>
                  </a:cubicBezTo>
                  <a:cubicBezTo>
                    <a:pt x="14718" y="655"/>
                    <a:pt x="15230" y="399"/>
                    <a:pt x="15785" y="399"/>
                  </a:cubicBezTo>
                  <a:close/>
                  <a:moveTo>
                    <a:pt x="7232" y="1"/>
                  </a:moveTo>
                  <a:cubicBezTo>
                    <a:pt x="6910" y="1"/>
                    <a:pt x="6594" y="119"/>
                    <a:pt x="6357" y="356"/>
                  </a:cubicBezTo>
                  <a:cubicBezTo>
                    <a:pt x="5973" y="698"/>
                    <a:pt x="5717" y="1124"/>
                    <a:pt x="5589" y="1636"/>
                  </a:cubicBezTo>
                  <a:cubicBezTo>
                    <a:pt x="5461" y="2361"/>
                    <a:pt x="5631" y="3087"/>
                    <a:pt x="6015" y="3684"/>
                  </a:cubicBezTo>
                  <a:cubicBezTo>
                    <a:pt x="5418" y="3897"/>
                    <a:pt x="4821" y="4025"/>
                    <a:pt x="4224" y="4111"/>
                  </a:cubicBezTo>
                  <a:cubicBezTo>
                    <a:pt x="3873" y="4187"/>
                    <a:pt x="3523" y="4225"/>
                    <a:pt x="3176" y="4225"/>
                  </a:cubicBezTo>
                  <a:cubicBezTo>
                    <a:pt x="2552" y="4225"/>
                    <a:pt x="1941" y="4101"/>
                    <a:pt x="1365" y="3855"/>
                  </a:cubicBezTo>
                  <a:cubicBezTo>
                    <a:pt x="896" y="3599"/>
                    <a:pt x="512" y="3129"/>
                    <a:pt x="384" y="2617"/>
                  </a:cubicBezTo>
                  <a:cubicBezTo>
                    <a:pt x="256" y="2234"/>
                    <a:pt x="299" y="1850"/>
                    <a:pt x="512" y="1551"/>
                  </a:cubicBezTo>
                  <a:lnTo>
                    <a:pt x="299" y="1380"/>
                  </a:lnTo>
                  <a:cubicBezTo>
                    <a:pt x="43" y="1764"/>
                    <a:pt x="0" y="2234"/>
                    <a:pt x="128" y="2660"/>
                  </a:cubicBezTo>
                  <a:cubicBezTo>
                    <a:pt x="256" y="3300"/>
                    <a:pt x="683" y="3812"/>
                    <a:pt x="1237" y="4111"/>
                  </a:cubicBezTo>
                  <a:cubicBezTo>
                    <a:pt x="1849" y="4389"/>
                    <a:pt x="2515" y="4522"/>
                    <a:pt x="3188" y="4522"/>
                  </a:cubicBezTo>
                  <a:cubicBezTo>
                    <a:pt x="3548" y="4522"/>
                    <a:pt x="3909" y="4484"/>
                    <a:pt x="4266" y="4409"/>
                  </a:cubicBezTo>
                  <a:cubicBezTo>
                    <a:pt x="4906" y="4324"/>
                    <a:pt x="5546" y="4153"/>
                    <a:pt x="6143" y="3940"/>
                  </a:cubicBezTo>
                  <a:cubicBezTo>
                    <a:pt x="6399" y="4281"/>
                    <a:pt x="6655" y="4580"/>
                    <a:pt x="6997" y="4836"/>
                  </a:cubicBezTo>
                  <a:cubicBezTo>
                    <a:pt x="7963" y="5440"/>
                    <a:pt x="9082" y="5778"/>
                    <a:pt x="10209" y="5778"/>
                  </a:cubicBezTo>
                  <a:cubicBezTo>
                    <a:pt x="10276" y="5778"/>
                    <a:pt x="10343" y="5777"/>
                    <a:pt x="10409" y="5774"/>
                  </a:cubicBezTo>
                  <a:cubicBezTo>
                    <a:pt x="11945" y="5732"/>
                    <a:pt x="13438" y="5390"/>
                    <a:pt x="14803" y="4708"/>
                  </a:cubicBezTo>
                  <a:cubicBezTo>
                    <a:pt x="15187" y="5049"/>
                    <a:pt x="15657" y="5305"/>
                    <a:pt x="16169" y="5476"/>
                  </a:cubicBezTo>
                  <a:cubicBezTo>
                    <a:pt x="16839" y="5699"/>
                    <a:pt x="17542" y="5825"/>
                    <a:pt x="18249" y="5825"/>
                  </a:cubicBezTo>
                  <a:cubicBezTo>
                    <a:pt x="18352" y="5825"/>
                    <a:pt x="18455" y="5822"/>
                    <a:pt x="18558" y="5817"/>
                  </a:cubicBezTo>
                  <a:lnTo>
                    <a:pt x="19496" y="5817"/>
                  </a:lnTo>
                  <a:cubicBezTo>
                    <a:pt x="20264" y="5817"/>
                    <a:pt x="21032" y="5646"/>
                    <a:pt x="21757" y="5305"/>
                  </a:cubicBezTo>
                  <a:lnTo>
                    <a:pt x="21629" y="5049"/>
                  </a:lnTo>
                  <a:cubicBezTo>
                    <a:pt x="20947" y="5390"/>
                    <a:pt x="20221" y="5518"/>
                    <a:pt x="19453" y="5518"/>
                  </a:cubicBezTo>
                  <a:cubicBezTo>
                    <a:pt x="19175" y="5552"/>
                    <a:pt x="18893" y="5568"/>
                    <a:pt x="18611" y="5568"/>
                  </a:cubicBezTo>
                  <a:cubicBezTo>
                    <a:pt x="17813" y="5568"/>
                    <a:pt x="17010" y="5440"/>
                    <a:pt x="16254" y="5220"/>
                  </a:cubicBezTo>
                  <a:cubicBezTo>
                    <a:pt x="15827" y="5092"/>
                    <a:pt x="15401" y="4836"/>
                    <a:pt x="15059" y="4537"/>
                  </a:cubicBezTo>
                  <a:cubicBezTo>
                    <a:pt x="15529" y="4281"/>
                    <a:pt x="15955" y="3983"/>
                    <a:pt x="16382" y="3684"/>
                  </a:cubicBezTo>
                  <a:cubicBezTo>
                    <a:pt x="16937" y="3215"/>
                    <a:pt x="17662" y="2532"/>
                    <a:pt x="17534" y="1594"/>
                  </a:cubicBezTo>
                  <a:cubicBezTo>
                    <a:pt x="17406" y="740"/>
                    <a:pt x="16638" y="143"/>
                    <a:pt x="15785" y="143"/>
                  </a:cubicBezTo>
                  <a:cubicBezTo>
                    <a:pt x="15145" y="143"/>
                    <a:pt x="14548" y="442"/>
                    <a:pt x="14206" y="954"/>
                  </a:cubicBezTo>
                  <a:cubicBezTo>
                    <a:pt x="13737" y="1594"/>
                    <a:pt x="13566" y="2404"/>
                    <a:pt x="13780" y="3172"/>
                  </a:cubicBezTo>
                  <a:cubicBezTo>
                    <a:pt x="13950" y="3684"/>
                    <a:pt x="14206" y="4111"/>
                    <a:pt x="14590" y="4495"/>
                  </a:cubicBezTo>
                  <a:cubicBezTo>
                    <a:pt x="13268" y="5134"/>
                    <a:pt x="11860" y="5476"/>
                    <a:pt x="10409" y="5476"/>
                  </a:cubicBezTo>
                  <a:lnTo>
                    <a:pt x="10367" y="5476"/>
                  </a:lnTo>
                  <a:cubicBezTo>
                    <a:pt x="10295" y="5478"/>
                    <a:pt x="10223" y="5480"/>
                    <a:pt x="10151" y="5480"/>
                  </a:cubicBezTo>
                  <a:cubicBezTo>
                    <a:pt x="9077" y="5480"/>
                    <a:pt x="8047" y="5180"/>
                    <a:pt x="7167" y="4580"/>
                  </a:cubicBezTo>
                  <a:cubicBezTo>
                    <a:pt x="6869" y="4367"/>
                    <a:pt x="6613" y="4111"/>
                    <a:pt x="6399" y="3855"/>
                  </a:cubicBezTo>
                  <a:cubicBezTo>
                    <a:pt x="6826" y="3684"/>
                    <a:pt x="7210" y="3428"/>
                    <a:pt x="7551" y="3172"/>
                  </a:cubicBezTo>
                  <a:cubicBezTo>
                    <a:pt x="7978" y="2788"/>
                    <a:pt x="8319" y="2319"/>
                    <a:pt x="8490" y="1807"/>
                  </a:cubicBezTo>
                  <a:cubicBezTo>
                    <a:pt x="8703" y="1210"/>
                    <a:pt x="8490" y="570"/>
                    <a:pt x="7978" y="228"/>
                  </a:cubicBezTo>
                  <a:cubicBezTo>
                    <a:pt x="7750" y="77"/>
                    <a:pt x="7489" y="1"/>
                    <a:pt x="7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38" name="Google Shape;538;p38"/>
          <p:cNvGrpSpPr/>
          <p:nvPr/>
        </p:nvGrpSpPr>
        <p:grpSpPr>
          <a:xfrm rot="-325018">
            <a:off x="234434" y="320742"/>
            <a:ext cx="1137961" cy="890545"/>
            <a:chOff x="13519600" y="1911975"/>
            <a:chExt cx="1138000" cy="890575"/>
          </a:xfrm>
        </p:grpSpPr>
        <p:sp>
          <p:nvSpPr>
            <p:cNvPr id="539" name="Google Shape;539;p38"/>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8"/>
            <p:cNvSpPr/>
            <p:nvPr/>
          </p:nvSpPr>
          <p:spPr>
            <a:xfrm>
              <a:off x="13903550" y="23087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8"/>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42" name="Google Shape;542;p3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7">
    <p:spTree>
      <p:nvGrpSpPr>
        <p:cNvPr id="543" name="Shape 543"/>
        <p:cNvGrpSpPr/>
        <p:nvPr/>
      </p:nvGrpSpPr>
      <p:grpSpPr>
        <a:xfrm>
          <a:off x="0" y="0"/>
          <a:ext cx="0" cy="0"/>
          <a:chOff x="0" y="0"/>
          <a:chExt cx="0" cy="0"/>
        </a:xfrm>
      </p:grpSpPr>
      <p:grpSp>
        <p:nvGrpSpPr>
          <p:cNvPr id="544" name="Google Shape;544;p39"/>
          <p:cNvGrpSpPr/>
          <p:nvPr/>
        </p:nvGrpSpPr>
        <p:grpSpPr>
          <a:xfrm>
            <a:off x="7892329" y="366113"/>
            <a:ext cx="522225" cy="259700"/>
            <a:chOff x="-1391825" y="4240400"/>
            <a:chExt cx="522225" cy="259700"/>
          </a:xfrm>
        </p:grpSpPr>
        <p:sp>
          <p:nvSpPr>
            <p:cNvPr id="545" name="Google Shape;545;p39"/>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9"/>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7" name="Google Shape;547;p39"/>
          <p:cNvGrpSpPr/>
          <p:nvPr/>
        </p:nvGrpSpPr>
        <p:grpSpPr>
          <a:xfrm>
            <a:off x="8533596" y="274792"/>
            <a:ext cx="275004" cy="136758"/>
            <a:chOff x="-1391825" y="4240400"/>
            <a:chExt cx="522225" cy="259700"/>
          </a:xfrm>
        </p:grpSpPr>
        <p:sp>
          <p:nvSpPr>
            <p:cNvPr id="548" name="Google Shape;548;p39"/>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9"/>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0" name="Google Shape;550;p39"/>
          <p:cNvGrpSpPr/>
          <p:nvPr/>
        </p:nvGrpSpPr>
        <p:grpSpPr>
          <a:xfrm>
            <a:off x="8446589" y="630143"/>
            <a:ext cx="123967" cy="259704"/>
            <a:chOff x="12508550" y="1789325"/>
            <a:chExt cx="168525" cy="353050"/>
          </a:xfrm>
        </p:grpSpPr>
        <p:sp>
          <p:nvSpPr>
            <p:cNvPr id="551" name="Google Shape;551;p39"/>
            <p:cNvSpPr/>
            <p:nvPr/>
          </p:nvSpPr>
          <p:spPr>
            <a:xfrm>
              <a:off x="12508550" y="2047425"/>
              <a:ext cx="117350" cy="94950"/>
            </a:xfrm>
            <a:custGeom>
              <a:rect b="b" l="l" r="r" t="t"/>
              <a:pathLst>
                <a:path extrusionOk="0" h="3798" w="4694">
                  <a:moveTo>
                    <a:pt x="2347" y="0"/>
                  </a:moveTo>
                  <a:cubicBezTo>
                    <a:pt x="1067" y="0"/>
                    <a:pt x="0" y="854"/>
                    <a:pt x="0" y="1877"/>
                  </a:cubicBezTo>
                  <a:cubicBezTo>
                    <a:pt x="0" y="2944"/>
                    <a:pt x="1067" y="3797"/>
                    <a:pt x="2347" y="3797"/>
                  </a:cubicBezTo>
                  <a:cubicBezTo>
                    <a:pt x="3669" y="3797"/>
                    <a:pt x="4693" y="2944"/>
                    <a:pt x="4693" y="1877"/>
                  </a:cubicBezTo>
                  <a:cubicBezTo>
                    <a:pt x="4693" y="854"/>
                    <a:pt x="3669" y="0"/>
                    <a:pt x="2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9"/>
            <p:cNvSpPr/>
            <p:nvPr/>
          </p:nvSpPr>
          <p:spPr>
            <a:xfrm>
              <a:off x="12593875" y="1789325"/>
              <a:ext cx="83200" cy="303975"/>
            </a:xfrm>
            <a:custGeom>
              <a:rect b="b" l="l" r="r" t="t"/>
              <a:pathLst>
                <a:path extrusionOk="0" h="12159" w="3328">
                  <a:moveTo>
                    <a:pt x="0" y="0"/>
                  </a:moveTo>
                  <a:lnTo>
                    <a:pt x="811" y="12159"/>
                  </a:lnTo>
                  <a:lnTo>
                    <a:pt x="1067" y="12116"/>
                  </a:lnTo>
                  <a:lnTo>
                    <a:pt x="427" y="2475"/>
                  </a:lnTo>
                  <a:lnTo>
                    <a:pt x="427" y="2475"/>
                  </a:lnTo>
                  <a:cubicBezTo>
                    <a:pt x="470" y="2603"/>
                    <a:pt x="555" y="2731"/>
                    <a:pt x="598" y="2859"/>
                  </a:cubicBezTo>
                  <a:cubicBezTo>
                    <a:pt x="854" y="3243"/>
                    <a:pt x="1195" y="3541"/>
                    <a:pt x="1579" y="3755"/>
                  </a:cubicBezTo>
                  <a:cubicBezTo>
                    <a:pt x="1877" y="3883"/>
                    <a:pt x="2091" y="4096"/>
                    <a:pt x="2304" y="4267"/>
                  </a:cubicBezTo>
                  <a:cubicBezTo>
                    <a:pt x="3029" y="5034"/>
                    <a:pt x="2987" y="6272"/>
                    <a:pt x="2816" y="7466"/>
                  </a:cubicBezTo>
                  <a:lnTo>
                    <a:pt x="3072" y="7509"/>
                  </a:lnTo>
                  <a:cubicBezTo>
                    <a:pt x="3243" y="6229"/>
                    <a:pt x="3328" y="4906"/>
                    <a:pt x="2475" y="4096"/>
                  </a:cubicBezTo>
                  <a:cubicBezTo>
                    <a:pt x="2261" y="3883"/>
                    <a:pt x="2005" y="3712"/>
                    <a:pt x="1749" y="3584"/>
                  </a:cubicBezTo>
                  <a:cubicBezTo>
                    <a:pt x="1365" y="3371"/>
                    <a:pt x="1067" y="3115"/>
                    <a:pt x="811" y="2773"/>
                  </a:cubicBezTo>
                  <a:cubicBezTo>
                    <a:pt x="683" y="2432"/>
                    <a:pt x="598" y="2091"/>
                    <a:pt x="555" y="1707"/>
                  </a:cubicBezTo>
                  <a:cubicBezTo>
                    <a:pt x="555" y="1280"/>
                    <a:pt x="470" y="896"/>
                    <a:pt x="299" y="5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53" name="Google Shape;553;p39"/>
          <p:cNvGrpSpPr/>
          <p:nvPr/>
        </p:nvGrpSpPr>
        <p:grpSpPr>
          <a:xfrm flipH="1" rot="-10111955">
            <a:off x="135324" y="4082414"/>
            <a:ext cx="1003472" cy="834599"/>
            <a:chOff x="11717200" y="1003300"/>
            <a:chExt cx="868150" cy="722050"/>
          </a:xfrm>
        </p:grpSpPr>
        <p:sp>
          <p:nvSpPr>
            <p:cNvPr id="554" name="Google Shape;554;p39"/>
            <p:cNvSpPr/>
            <p:nvPr/>
          </p:nvSpPr>
          <p:spPr>
            <a:xfrm>
              <a:off x="11717200" y="1003300"/>
              <a:ext cx="868150" cy="482100"/>
            </a:xfrm>
            <a:custGeom>
              <a:rect b="b" l="l" r="r" t="t"/>
              <a:pathLst>
                <a:path extrusionOk="0" h="19284" w="34726">
                  <a:moveTo>
                    <a:pt x="17363" y="0"/>
                  </a:moveTo>
                  <a:cubicBezTo>
                    <a:pt x="7764" y="0"/>
                    <a:pt x="0" y="4309"/>
                    <a:pt x="0" y="9642"/>
                  </a:cubicBezTo>
                  <a:cubicBezTo>
                    <a:pt x="0" y="14974"/>
                    <a:pt x="7764" y="19283"/>
                    <a:pt x="17363" y="19283"/>
                  </a:cubicBezTo>
                  <a:cubicBezTo>
                    <a:pt x="26962" y="19283"/>
                    <a:pt x="34726" y="14974"/>
                    <a:pt x="34726" y="9642"/>
                  </a:cubicBezTo>
                  <a:cubicBezTo>
                    <a:pt x="34726" y="4309"/>
                    <a:pt x="26962" y="0"/>
                    <a:pt x="17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11979550" y="1317925"/>
              <a:ext cx="240000" cy="407425"/>
            </a:xfrm>
            <a:custGeom>
              <a:rect b="b" l="l" r="r" t="t"/>
              <a:pathLst>
                <a:path extrusionOk="0" h="16297" w="9600">
                  <a:moveTo>
                    <a:pt x="2091" y="0"/>
                  </a:moveTo>
                  <a:lnTo>
                    <a:pt x="2091" y="0"/>
                  </a:lnTo>
                  <a:cubicBezTo>
                    <a:pt x="1" y="5333"/>
                    <a:pt x="427" y="11348"/>
                    <a:pt x="3243" y="16297"/>
                  </a:cubicBezTo>
                  <a:cubicBezTo>
                    <a:pt x="2518" y="10410"/>
                    <a:pt x="4907" y="4522"/>
                    <a:pt x="9599" y="854"/>
                  </a:cubicBezTo>
                  <a:lnTo>
                    <a:pt x="20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11887400" y="1176775"/>
              <a:ext cx="543950" cy="145650"/>
            </a:xfrm>
            <a:custGeom>
              <a:rect b="b" l="l" r="r" t="t"/>
              <a:pathLst>
                <a:path extrusionOk="0" h="5826" w="21758">
                  <a:moveTo>
                    <a:pt x="7230" y="271"/>
                  </a:moveTo>
                  <a:lnTo>
                    <a:pt x="7230" y="271"/>
                  </a:lnTo>
                  <a:cubicBezTo>
                    <a:pt x="7436" y="276"/>
                    <a:pt x="7643" y="360"/>
                    <a:pt x="7850" y="484"/>
                  </a:cubicBezTo>
                  <a:cubicBezTo>
                    <a:pt x="8276" y="740"/>
                    <a:pt x="8447" y="1252"/>
                    <a:pt x="8234" y="1722"/>
                  </a:cubicBezTo>
                  <a:cubicBezTo>
                    <a:pt x="8063" y="2191"/>
                    <a:pt x="7764" y="2617"/>
                    <a:pt x="7381" y="2959"/>
                  </a:cubicBezTo>
                  <a:cubicBezTo>
                    <a:pt x="7039" y="3215"/>
                    <a:pt x="6655" y="3471"/>
                    <a:pt x="6271" y="3599"/>
                  </a:cubicBezTo>
                  <a:cubicBezTo>
                    <a:pt x="5887" y="3044"/>
                    <a:pt x="5759" y="2361"/>
                    <a:pt x="5887" y="1679"/>
                  </a:cubicBezTo>
                  <a:cubicBezTo>
                    <a:pt x="5973" y="1252"/>
                    <a:pt x="6186" y="868"/>
                    <a:pt x="6527" y="570"/>
                  </a:cubicBezTo>
                  <a:cubicBezTo>
                    <a:pt x="6735" y="403"/>
                    <a:pt x="6943" y="278"/>
                    <a:pt x="7230" y="271"/>
                  </a:cubicBezTo>
                  <a:close/>
                  <a:moveTo>
                    <a:pt x="15785" y="399"/>
                  </a:moveTo>
                  <a:cubicBezTo>
                    <a:pt x="16510" y="399"/>
                    <a:pt x="17150" y="911"/>
                    <a:pt x="17278" y="1636"/>
                  </a:cubicBezTo>
                  <a:cubicBezTo>
                    <a:pt x="17320" y="2276"/>
                    <a:pt x="16979" y="2831"/>
                    <a:pt x="16211" y="3471"/>
                  </a:cubicBezTo>
                  <a:cubicBezTo>
                    <a:pt x="15742" y="3812"/>
                    <a:pt x="15315" y="4111"/>
                    <a:pt x="14803" y="4367"/>
                  </a:cubicBezTo>
                  <a:cubicBezTo>
                    <a:pt x="14462" y="4025"/>
                    <a:pt x="14164" y="3599"/>
                    <a:pt x="14036" y="3129"/>
                  </a:cubicBezTo>
                  <a:cubicBezTo>
                    <a:pt x="13865" y="2447"/>
                    <a:pt x="13993" y="1722"/>
                    <a:pt x="14377" y="1124"/>
                  </a:cubicBezTo>
                  <a:cubicBezTo>
                    <a:pt x="14718" y="655"/>
                    <a:pt x="15230" y="399"/>
                    <a:pt x="15785" y="399"/>
                  </a:cubicBezTo>
                  <a:close/>
                  <a:moveTo>
                    <a:pt x="7232" y="1"/>
                  </a:moveTo>
                  <a:cubicBezTo>
                    <a:pt x="6910" y="1"/>
                    <a:pt x="6594" y="119"/>
                    <a:pt x="6357" y="356"/>
                  </a:cubicBezTo>
                  <a:cubicBezTo>
                    <a:pt x="5973" y="698"/>
                    <a:pt x="5717" y="1124"/>
                    <a:pt x="5589" y="1636"/>
                  </a:cubicBezTo>
                  <a:cubicBezTo>
                    <a:pt x="5461" y="2361"/>
                    <a:pt x="5631" y="3087"/>
                    <a:pt x="6015" y="3684"/>
                  </a:cubicBezTo>
                  <a:cubicBezTo>
                    <a:pt x="5418" y="3897"/>
                    <a:pt x="4821" y="4025"/>
                    <a:pt x="4224" y="4111"/>
                  </a:cubicBezTo>
                  <a:cubicBezTo>
                    <a:pt x="3873" y="4187"/>
                    <a:pt x="3523" y="4225"/>
                    <a:pt x="3176" y="4225"/>
                  </a:cubicBezTo>
                  <a:cubicBezTo>
                    <a:pt x="2552" y="4225"/>
                    <a:pt x="1941" y="4101"/>
                    <a:pt x="1365" y="3855"/>
                  </a:cubicBezTo>
                  <a:cubicBezTo>
                    <a:pt x="896" y="3599"/>
                    <a:pt x="512" y="3129"/>
                    <a:pt x="384" y="2617"/>
                  </a:cubicBezTo>
                  <a:cubicBezTo>
                    <a:pt x="256" y="2234"/>
                    <a:pt x="299" y="1850"/>
                    <a:pt x="512" y="1551"/>
                  </a:cubicBezTo>
                  <a:lnTo>
                    <a:pt x="299" y="1380"/>
                  </a:lnTo>
                  <a:cubicBezTo>
                    <a:pt x="43" y="1764"/>
                    <a:pt x="0" y="2234"/>
                    <a:pt x="128" y="2660"/>
                  </a:cubicBezTo>
                  <a:cubicBezTo>
                    <a:pt x="256" y="3300"/>
                    <a:pt x="683" y="3812"/>
                    <a:pt x="1237" y="4111"/>
                  </a:cubicBezTo>
                  <a:cubicBezTo>
                    <a:pt x="1849" y="4389"/>
                    <a:pt x="2515" y="4522"/>
                    <a:pt x="3188" y="4522"/>
                  </a:cubicBezTo>
                  <a:cubicBezTo>
                    <a:pt x="3548" y="4522"/>
                    <a:pt x="3909" y="4484"/>
                    <a:pt x="4266" y="4409"/>
                  </a:cubicBezTo>
                  <a:cubicBezTo>
                    <a:pt x="4906" y="4324"/>
                    <a:pt x="5546" y="4153"/>
                    <a:pt x="6143" y="3940"/>
                  </a:cubicBezTo>
                  <a:cubicBezTo>
                    <a:pt x="6399" y="4281"/>
                    <a:pt x="6655" y="4580"/>
                    <a:pt x="6997" y="4836"/>
                  </a:cubicBezTo>
                  <a:cubicBezTo>
                    <a:pt x="7963" y="5440"/>
                    <a:pt x="9082" y="5778"/>
                    <a:pt x="10209" y="5778"/>
                  </a:cubicBezTo>
                  <a:cubicBezTo>
                    <a:pt x="10276" y="5778"/>
                    <a:pt x="10343" y="5777"/>
                    <a:pt x="10409" y="5774"/>
                  </a:cubicBezTo>
                  <a:cubicBezTo>
                    <a:pt x="11945" y="5732"/>
                    <a:pt x="13438" y="5390"/>
                    <a:pt x="14803" y="4708"/>
                  </a:cubicBezTo>
                  <a:cubicBezTo>
                    <a:pt x="15187" y="5049"/>
                    <a:pt x="15657" y="5305"/>
                    <a:pt x="16169" y="5476"/>
                  </a:cubicBezTo>
                  <a:cubicBezTo>
                    <a:pt x="16839" y="5699"/>
                    <a:pt x="17542" y="5825"/>
                    <a:pt x="18249" y="5825"/>
                  </a:cubicBezTo>
                  <a:cubicBezTo>
                    <a:pt x="18352" y="5825"/>
                    <a:pt x="18455" y="5822"/>
                    <a:pt x="18558" y="5817"/>
                  </a:cubicBezTo>
                  <a:lnTo>
                    <a:pt x="19496" y="5817"/>
                  </a:lnTo>
                  <a:cubicBezTo>
                    <a:pt x="20264" y="5817"/>
                    <a:pt x="21032" y="5646"/>
                    <a:pt x="21757" y="5305"/>
                  </a:cubicBezTo>
                  <a:lnTo>
                    <a:pt x="21629" y="5049"/>
                  </a:lnTo>
                  <a:cubicBezTo>
                    <a:pt x="20947" y="5390"/>
                    <a:pt x="20221" y="5518"/>
                    <a:pt x="19453" y="5518"/>
                  </a:cubicBezTo>
                  <a:cubicBezTo>
                    <a:pt x="19175" y="5552"/>
                    <a:pt x="18893" y="5568"/>
                    <a:pt x="18611" y="5568"/>
                  </a:cubicBezTo>
                  <a:cubicBezTo>
                    <a:pt x="17813" y="5568"/>
                    <a:pt x="17010" y="5440"/>
                    <a:pt x="16254" y="5220"/>
                  </a:cubicBezTo>
                  <a:cubicBezTo>
                    <a:pt x="15827" y="5092"/>
                    <a:pt x="15401" y="4836"/>
                    <a:pt x="15059" y="4537"/>
                  </a:cubicBezTo>
                  <a:cubicBezTo>
                    <a:pt x="15529" y="4281"/>
                    <a:pt x="15955" y="3983"/>
                    <a:pt x="16382" y="3684"/>
                  </a:cubicBezTo>
                  <a:cubicBezTo>
                    <a:pt x="16937" y="3215"/>
                    <a:pt x="17662" y="2532"/>
                    <a:pt x="17534" y="1594"/>
                  </a:cubicBezTo>
                  <a:cubicBezTo>
                    <a:pt x="17406" y="740"/>
                    <a:pt x="16638" y="143"/>
                    <a:pt x="15785" y="143"/>
                  </a:cubicBezTo>
                  <a:cubicBezTo>
                    <a:pt x="15145" y="143"/>
                    <a:pt x="14548" y="442"/>
                    <a:pt x="14206" y="954"/>
                  </a:cubicBezTo>
                  <a:cubicBezTo>
                    <a:pt x="13737" y="1594"/>
                    <a:pt x="13566" y="2404"/>
                    <a:pt x="13780" y="3172"/>
                  </a:cubicBezTo>
                  <a:cubicBezTo>
                    <a:pt x="13950" y="3684"/>
                    <a:pt x="14206" y="4111"/>
                    <a:pt x="14590" y="4495"/>
                  </a:cubicBezTo>
                  <a:cubicBezTo>
                    <a:pt x="13268" y="5134"/>
                    <a:pt x="11860" y="5476"/>
                    <a:pt x="10409" y="5476"/>
                  </a:cubicBezTo>
                  <a:lnTo>
                    <a:pt x="10367" y="5476"/>
                  </a:lnTo>
                  <a:cubicBezTo>
                    <a:pt x="10295" y="5478"/>
                    <a:pt x="10223" y="5480"/>
                    <a:pt x="10151" y="5480"/>
                  </a:cubicBezTo>
                  <a:cubicBezTo>
                    <a:pt x="9077" y="5480"/>
                    <a:pt x="8047" y="5180"/>
                    <a:pt x="7167" y="4580"/>
                  </a:cubicBezTo>
                  <a:cubicBezTo>
                    <a:pt x="6869" y="4367"/>
                    <a:pt x="6613" y="4111"/>
                    <a:pt x="6399" y="3855"/>
                  </a:cubicBezTo>
                  <a:cubicBezTo>
                    <a:pt x="6826" y="3684"/>
                    <a:pt x="7210" y="3428"/>
                    <a:pt x="7551" y="3172"/>
                  </a:cubicBezTo>
                  <a:cubicBezTo>
                    <a:pt x="7978" y="2788"/>
                    <a:pt x="8319" y="2319"/>
                    <a:pt x="8490" y="1807"/>
                  </a:cubicBezTo>
                  <a:cubicBezTo>
                    <a:pt x="8703" y="1210"/>
                    <a:pt x="8490" y="570"/>
                    <a:pt x="7978" y="228"/>
                  </a:cubicBezTo>
                  <a:cubicBezTo>
                    <a:pt x="7750" y="77"/>
                    <a:pt x="7489" y="1"/>
                    <a:pt x="7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7" name="Google Shape;557;p3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4" name="Shape 34"/>
        <p:cNvGrpSpPr/>
        <p:nvPr/>
      </p:nvGrpSpPr>
      <p:grpSpPr>
        <a:xfrm>
          <a:off x="0" y="0"/>
          <a:ext cx="0" cy="0"/>
          <a:chOff x="0" y="0"/>
          <a:chExt cx="0" cy="0"/>
        </a:xfrm>
      </p:grpSpPr>
      <p:sp>
        <p:nvSpPr>
          <p:cNvPr id="35" name="Google Shape;35;p5"/>
          <p:cNvSpPr/>
          <p:nvPr/>
        </p:nvSpPr>
        <p:spPr>
          <a:xfrm>
            <a:off x="538950" y="1251794"/>
            <a:ext cx="3952910" cy="373921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flipH="1">
            <a:off x="4672655" y="1261497"/>
            <a:ext cx="3932395" cy="3719811"/>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txBox="1"/>
          <p:nvPr>
            <p:ph type="title"/>
          </p:nvPr>
        </p:nvSpPr>
        <p:spPr>
          <a:xfrm>
            <a:off x="1381376" y="3032969"/>
            <a:ext cx="225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900"/>
              <a:buNone/>
              <a:defRPr sz="2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38" name="Google Shape;38;p5"/>
          <p:cNvSpPr txBox="1"/>
          <p:nvPr>
            <p:ph idx="1" type="subTitle"/>
          </p:nvPr>
        </p:nvSpPr>
        <p:spPr>
          <a:xfrm>
            <a:off x="1381376" y="3487875"/>
            <a:ext cx="2257800" cy="124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5"/>
          <p:cNvSpPr txBox="1"/>
          <p:nvPr>
            <p:ph idx="2" type="title"/>
          </p:nvPr>
        </p:nvSpPr>
        <p:spPr>
          <a:xfrm>
            <a:off x="5504824" y="3032969"/>
            <a:ext cx="2257800" cy="4884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900"/>
              <a:buNone/>
              <a:defRPr sz="25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40" name="Google Shape;40;p5"/>
          <p:cNvSpPr txBox="1"/>
          <p:nvPr>
            <p:ph idx="3" type="subTitle"/>
          </p:nvPr>
        </p:nvSpPr>
        <p:spPr>
          <a:xfrm>
            <a:off x="5504824" y="3487875"/>
            <a:ext cx="2257800" cy="1246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41" name="Google Shape;41;p5"/>
          <p:cNvSpPr txBox="1"/>
          <p:nvPr>
            <p:ph idx="4" type="title"/>
          </p:nvPr>
        </p:nvSpPr>
        <p:spPr>
          <a:xfrm>
            <a:off x="713225" y="518213"/>
            <a:ext cx="7717800" cy="36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42" name="Google Shape;42;p5"/>
          <p:cNvGrpSpPr/>
          <p:nvPr/>
        </p:nvGrpSpPr>
        <p:grpSpPr>
          <a:xfrm flipH="1" rot="1047658">
            <a:off x="305556" y="4604170"/>
            <a:ext cx="407612" cy="211255"/>
            <a:chOff x="13800100" y="1292325"/>
            <a:chExt cx="467175" cy="242125"/>
          </a:xfrm>
        </p:grpSpPr>
        <p:sp>
          <p:nvSpPr>
            <p:cNvPr id="43" name="Google Shape;43;p5"/>
            <p:cNvSpPr/>
            <p:nvPr/>
          </p:nvSpPr>
          <p:spPr>
            <a:xfrm>
              <a:off x="13800100" y="1292325"/>
              <a:ext cx="467175" cy="242125"/>
            </a:xfrm>
            <a:custGeom>
              <a:rect b="b" l="l" r="r" t="t"/>
              <a:pathLst>
                <a:path extrusionOk="0" h="9685" w="18687">
                  <a:moveTo>
                    <a:pt x="9343" y="256"/>
                  </a:moveTo>
                  <a:cubicBezTo>
                    <a:pt x="13865" y="256"/>
                    <a:pt x="17747" y="4224"/>
                    <a:pt x="18302" y="4864"/>
                  </a:cubicBezTo>
                  <a:cubicBezTo>
                    <a:pt x="17747" y="5504"/>
                    <a:pt x="13908" y="9429"/>
                    <a:pt x="9343" y="9429"/>
                  </a:cubicBezTo>
                  <a:cubicBezTo>
                    <a:pt x="4779" y="9429"/>
                    <a:pt x="939" y="5504"/>
                    <a:pt x="342" y="4864"/>
                  </a:cubicBezTo>
                  <a:cubicBezTo>
                    <a:pt x="939" y="4224"/>
                    <a:pt x="4821" y="256"/>
                    <a:pt x="9343" y="256"/>
                  </a:cubicBezTo>
                  <a:close/>
                  <a:moveTo>
                    <a:pt x="9343" y="1"/>
                  </a:moveTo>
                  <a:cubicBezTo>
                    <a:pt x="4267" y="1"/>
                    <a:pt x="129" y="4693"/>
                    <a:pt x="86" y="4779"/>
                  </a:cubicBezTo>
                  <a:lnTo>
                    <a:pt x="1" y="4864"/>
                  </a:lnTo>
                  <a:lnTo>
                    <a:pt x="86" y="4907"/>
                  </a:lnTo>
                  <a:cubicBezTo>
                    <a:pt x="129" y="4992"/>
                    <a:pt x="4267" y="9685"/>
                    <a:pt x="9343" y="9685"/>
                  </a:cubicBezTo>
                  <a:cubicBezTo>
                    <a:pt x="14420" y="9685"/>
                    <a:pt x="18558" y="4992"/>
                    <a:pt x="18601" y="4907"/>
                  </a:cubicBezTo>
                  <a:lnTo>
                    <a:pt x="18686" y="4864"/>
                  </a:lnTo>
                  <a:lnTo>
                    <a:pt x="18601" y="4779"/>
                  </a:lnTo>
                  <a:cubicBezTo>
                    <a:pt x="18558" y="4693"/>
                    <a:pt x="14420" y="1"/>
                    <a:pt x="9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5"/>
            <p:cNvSpPr/>
            <p:nvPr/>
          </p:nvSpPr>
          <p:spPr>
            <a:xfrm>
              <a:off x="13940875" y="1295525"/>
              <a:ext cx="185600" cy="235725"/>
            </a:xfrm>
            <a:custGeom>
              <a:rect b="b" l="l" r="r" t="t"/>
              <a:pathLst>
                <a:path extrusionOk="0" h="9429" w="7424">
                  <a:moveTo>
                    <a:pt x="3712" y="0"/>
                  </a:moveTo>
                  <a:cubicBezTo>
                    <a:pt x="1665" y="0"/>
                    <a:pt x="1" y="2091"/>
                    <a:pt x="1" y="4693"/>
                  </a:cubicBezTo>
                  <a:cubicBezTo>
                    <a:pt x="1" y="7338"/>
                    <a:pt x="1665" y="9429"/>
                    <a:pt x="3712" y="9429"/>
                  </a:cubicBezTo>
                  <a:cubicBezTo>
                    <a:pt x="5760" y="9429"/>
                    <a:pt x="7424" y="7338"/>
                    <a:pt x="7424" y="4693"/>
                  </a:cubicBezTo>
                  <a:cubicBezTo>
                    <a:pt x="7424" y="2091"/>
                    <a:pt x="5760" y="0"/>
                    <a:pt x="3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 name="Google Shape;45;p5"/>
          <p:cNvGrpSpPr/>
          <p:nvPr/>
        </p:nvGrpSpPr>
        <p:grpSpPr>
          <a:xfrm>
            <a:off x="8435244" y="764117"/>
            <a:ext cx="422887" cy="219196"/>
            <a:chOff x="13800100" y="1292325"/>
            <a:chExt cx="467175" cy="242125"/>
          </a:xfrm>
        </p:grpSpPr>
        <p:sp>
          <p:nvSpPr>
            <p:cNvPr id="46" name="Google Shape;46;p5"/>
            <p:cNvSpPr/>
            <p:nvPr/>
          </p:nvSpPr>
          <p:spPr>
            <a:xfrm>
              <a:off x="13800100" y="1292325"/>
              <a:ext cx="467175" cy="242125"/>
            </a:xfrm>
            <a:custGeom>
              <a:rect b="b" l="l" r="r" t="t"/>
              <a:pathLst>
                <a:path extrusionOk="0" h="9685" w="18687">
                  <a:moveTo>
                    <a:pt x="9343" y="256"/>
                  </a:moveTo>
                  <a:cubicBezTo>
                    <a:pt x="13865" y="256"/>
                    <a:pt x="17747" y="4224"/>
                    <a:pt x="18302" y="4864"/>
                  </a:cubicBezTo>
                  <a:cubicBezTo>
                    <a:pt x="17747" y="5504"/>
                    <a:pt x="13908" y="9429"/>
                    <a:pt x="9343" y="9429"/>
                  </a:cubicBezTo>
                  <a:cubicBezTo>
                    <a:pt x="4779" y="9429"/>
                    <a:pt x="939" y="5504"/>
                    <a:pt x="342" y="4864"/>
                  </a:cubicBezTo>
                  <a:cubicBezTo>
                    <a:pt x="939" y="4224"/>
                    <a:pt x="4821" y="256"/>
                    <a:pt x="9343" y="256"/>
                  </a:cubicBezTo>
                  <a:close/>
                  <a:moveTo>
                    <a:pt x="9343" y="1"/>
                  </a:moveTo>
                  <a:cubicBezTo>
                    <a:pt x="4267" y="1"/>
                    <a:pt x="129" y="4693"/>
                    <a:pt x="86" y="4779"/>
                  </a:cubicBezTo>
                  <a:lnTo>
                    <a:pt x="1" y="4864"/>
                  </a:lnTo>
                  <a:lnTo>
                    <a:pt x="86" y="4907"/>
                  </a:lnTo>
                  <a:cubicBezTo>
                    <a:pt x="129" y="4992"/>
                    <a:pt x="4267" y="9685"/>
                    <a:pt x="9343" y="9685"/>
                  </a:cubicBezTo>
                  <a:cubicBezTo>
                    <a:pt x="14420" y="9685"/>
                    <a:pt x="18558" y="4992"/>
                    <a:pt x="18601" y="4907"/>
                  </a:cubicBezTo>
                  <a:lnTo>
                    <a:pt x="18686" y="4864"/>
                  </a:lnTo>
                  <a:lnTo>
                    <a:pt x="18601" y="4779"/>
                  </a:lnTo>
                  <a:cubicBezTo>
                    <a:pt x="18558" y="4693"/>
                    <a:pt x="14420" y="1"/>
                    <a:pt x="934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5"/>
            <p:cNvSpPr/>
            <p:nvPr/>
          </p:nvSpPr>
          <p:spPr>
            <a:xfrm>
              <a:off x="13940875" y="1295525"/>
              <a:ext cx="185600" cy="235725"/>
            </a:xfrm>
            <a:custGeom>
              <a:rect b="b" l="l" r="r" t="t"/>
              <a:pathLst>
                <a:path extrusionOk="0" h="9429" w="7424">
                  <a:moveTo>
                    <a:pt x="3712" y="0"/>
                  </a:moveTo>
                  <a:cubicBezTo>
                    <a:pt x="1665" y="0"/>
                    <a:pt x="1" y="2091"/>
                    <a:pt x="1" y="4693"/>
                  </a:cubicBezTo>
                  <a:cubicBezTo>
                    <a:pt x="1" y="7338"/>
                    <a:pt x="1665" y="9429"/>
                    <a:pt x="3712" y="9429"/>
                  </a:cubicBezTo>
                  <a:cubicBezTo>
                    <a:pt x="5760" y="9429"/>
                    <a:pt x="7424" y="7338"/>
                    <a:pt x="7424" y="4693"/>
                  </a:cubicBezTo>
                  <a:cubicBezTo>
                    <a:pt x="7424" y="2091"/>
                    <a:pt x="5760" y="0"/>
                    <a:pt x="3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 name="Google Shape;48;p5"/>
          <p:cNvGrpSpPr/>
          <p:nvPr/>
        </p:nvGrpSpPr>
        <p:grpSpPr>
          <a:xfrm rot="-710620">
            <a:off x="8141794" y="395068"/>
            <a:ext cx="472756" cy="235099"/>
            <a:chOff x="-1391825" y="4240400"/>
            <a:chExt cx="522225" cy="259700"/>
          </a:xfrm>
        </p:grpSpPr>
        <p:sp>
          <p:nvSpPr>
            <p:cNvPr id="49" name="Google Shape;49;p5"/>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5"/>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 name="Google Shape;51;p5"/>
          <p:cNvGrpSpPr/>
          <p:nvPr/>
        </p:nvGrpSpPr>
        <p:grpSpPr>
          <a:xfrm>
            <a:off x="234871" y="321188"/>
            <a:ext cx="1138000" cy="890575"/>
            <a:chOff x="13519600" y="1911975"/>
            <a:chExt cx="1138000" cy="890575"/>
          </a:xfrm>
        </p:grpSpPr>
        <p:sp>
          <p:nvSpPr>
            <p:cNvPr id="52" name="Google Shape;52;p5"/>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5"/>
            <p:cNvSpPr/>
            <p:nvPr/>
          </p:nvSpPr>
          <p:spPr>
            <a:xfrm>
              <a:off x="13903550" y="23087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5"/>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5" name="Google Shape;55;p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56" name="Shape 56"/>
        <p:cNvGrpSpPr/>
        <p:nvPr/>
      </p:nvGrpSpPr>
      <p:grpSpPr>
        <a:xfrm>
          <a:off x="0" y="0"/>
          <a:ext cx="0" cy="0"/>
          <a:chOff x="0" y="0"/>
          <a:chExt cx="0" cy="0"/>
        </a:xfrm>
      </p:grpSpPr>
      <p:sp>
        <p:nvSpPr>
          <p:cNvPr id="57" name="Google Shape;57;p6"/>
          <p:cNvSpPr txBox="1"/>
          <p:nvPr>
            <p:ph type="title"/>
          </p:nvPr>
        </p:nvSpPr>
        <p:spPr>
          <a:xfrm>
            <a:off x="713225" y="532556"/>
            <a:ext cx="7717800" cy="331500"/>
          </a:xfrm>
          <a:prstGeom prst="rect">
            <a:avLst/>
          </a:prstGeom>
        </p:spPr>
        <p:txBody>
          <a:bodyPr anchorCtr="0" anchor="ctr" bIns="91425" lIns="91425" spcFirstLastPara="1" rIns="91425" wrap="square" tIns="91425">
            <a:noAutofit/>
          </a:bodyPr>
          <a:lstStyle>
            <a:lvl1pPr lvl="0" algn="ctr">
              <a:spcBef>
                <a:spcPts val="0"/>
              </a:spcBef>
              <a:spcAft>
                <a:spcPts val="0"/>
              </a:spcAft>
              <a:buSzPts val="3500"/>
              <a:buNone/>
              <a:defRPr b="1" sz="35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58" name="Google Shape;58;p6"/>
          <p:cNvGrpSpPr/>
          <p:nvPr/>
        </p:nvGrpSpPr>
        <p:grpSpPr>
          <a:xfrm>
            <a:off x="175475" y="183188"/>
            <a:ext cx="1138000" cy="890575"/>
            <a:chOff x="13519600" y="1911975"/>
            <a:chExt cx="1138000" cy="890575"/>
          </a:xfrm>
        </p:grpSpPr>
        <p:sp>
          <p:nvSpPr>
            <p:cNvPr id="59" name="Google Shape;59;p6"/>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6"/>
            <p:cNvSpPr/>
            <p:nvPr/>
          </p:nvSpPr>
          <p:spPr>
            <a:xfrm>
              <a:off x="13903550" y="23087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6"/>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2" name="Google Shape;62;p6"/>
          <p:cNvGrpSpPr/>
          <p:nvPr/>
        </p:nvGrpSpPr>
        <p:grpSpPr>
          <a:xfrm>
            <a:off x="8112896" y="4676138"/>
            <a:ext cx="522225" cy="259700"/>
            <a:chOff x="-1391825" y="4240400"/>
            <a:chExt cx="522225" cy="259700"/>
          </a:xfrm>
        </p:grpSpPr>
        <p:sp>
          <p:nvSpPr>
            <p:cNvPr id="63" name="Google Shape;63;p6"/>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6"/>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 name="Google Shape;65;p6"/>
          <p:cNvGrpSpPr/>
          <p:nvPr/>
        </p:nvGrpSpPr>
        <p:grpSpPr>
          <a:xfrm>
            <a:off x="8754163" y="4584817"/>
            <a:ext cx="275004" cy="136758"/>
            <a:chOff x="-1391825" y="4240400"/>
            <a:chExt cx="522225" cy="259700"/>
          </a:xfrm>
        </p:grpSpPr>
        <p:sp>
          <p:nvSpPr>
            <p:cNvPr id="66" name="Google Shape;66;p6"/>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6"/>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 name="Google Shape;68;p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sp>
        <p:nvSpPr>
          <p:cNvPr id="70" name="Google Shape;70;p7"/>
          <p:cNvSpPr txBox="1"/>
          <p:nvPr>
            <p:ph idx="1" type="body"/>
          </p:nvPr>
        </p:nvSpPr>
        <p:spPr>
          <a:xfrm>
            <a:off x="952937" y="1711109"/>
            <a:ext cx="4462800" cy="2668200"/>
          </a:xfrm>
          <a:prstGeom prst="rect">
            <a:avLst/>
          </a:prstGeom>
        </p:spPr>
        <p:txBody>
          <a:bodyPr anchorCtr="0" anchor="t" bIns="91425" lIns="91425" spcFirstLastPara="1" rIns="91425" wrap="square" tIns="91425">
            <a:noAutofit/>
          </a:bodyPr>
          <a:lstStyle>
            <a:lvl1pPr indent="-304800" lvl="0" marL="457200" rtl="0" algn="ctr">
              <a:lnSpc>
                <a:spcPct val="150000"/>
              </a:lnSpc>
              <a:spcBef>
                <a:spcPts val="0"/>
              </a:spcBef>
              <a:spcAft>
                <a:spcPts val="0"/>
              </a:spcAft>
              <a:buClr>
                <a:schemeClr val="accent1"/>
              </a:buClr>
              <a:buSzPts val="1200"/>
              <a:buChar char="♥"/>
              <a:defRPr sz="16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1" name="Google Shape;71;p7"/>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500"/>
              <a:buNone/>
              <a:defRPr b="1" sz="35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2" name="Google Shape;72;p7"/>
          <p:cNvGrpSpPr/>
          <p:nvPr/>
        </p:nvGrpSpPr>
        <p:grpSpPr>
          <a:xfrm rot="1017163">
            <a:off x="303626" y="218546"/>
            <a:ext cx="578209" cy="573657"/>
            <a:chOff x="14582925" y="1556650"/>
            <a:chExt cx="280525" cy="278300"/>
          </a:xfrm>
        </p:grpSpPr>
        <p:sp>
          <p:nvSpPr>
            <p:cNvPr id="73" name="Google Shape;73;p7"/>
            <p:cNvSpPr/>
            <p:nvPr/>
          </p:nvSpPr>
          <p:spPr>
            <a:xfrm>
              <a:off x="14656525" y="1556650"/>
              <a:ext cx="206925" cy="276500"/>
            </a:xfrm>
            <a:custGeom>
              <a:rect b="b" l="l" r="r" t="t"/>
              <a:pathLst>
                <a:path extrusionOk="0" h="11060" w="8277">
                  <a:moveTo>
                    <a:pt x="3676" y="1"/>
                  </a:moveTo>
                  <a:cubicBezTo>
                    <a:pt x="3645" y="1"/>
                    <a:pt x="3614" y="3"/>
                    <a:pt x="3584" y="7"/>
                  </a:cubicBezTo>
                  <a:cubicBezTo>
                    <a:pt x="3157" y="135"/>
                    <a:pt x="2986" y="605"/>
                    <a:pt x="2858" y="1031"/>
                  </a:cubicBezTo>
                  <a:cubicBezTo>
                    <a:pt x="2475" y="1970"/>
                    <a:pt x="1963" y="2866"/>
                    <a:pt x="1365" y="3676"/>
                  </a:cubicBezTo>
                  <a:cubicBezTo>
                    <a:pt x="725" y="4615"/>
                    <a:pt x="299" y="5681"/>
                    <a:pt x="171" y="6790"/>
                  </a:cubicBezTo>
                  <a:cubicBezTo>
                    <a:pt x="43" y="7729"/>
                    <a:pt x="0" y="8668"/>
                    <a:pt x="43" y="9606"/>
                  </a:cubicBezTo>
                  <a:cubicBezTo>
                    <a:pt x="128" y="10545"/>
                    <a:pt x="512" y="10929"/>
                    <a:pt x="1365" y="10971"/>
                  </a:cubicBezTo>
                  <a:lnTo>
                    <a:pt x="3285" y="11014"/>
                  </a:lnTo>
                  <a:lnTo>
                    <a:pt x="4736" y="11014"/>
                  </a:lnTo>
                  <a:lnTo>
                    <a:pt x="6655" y="11057"/>
                  </a:lnTo>
                  <a:cubicBezTo>
                    <a:pt x="6677" y="11059"/>
                    <a:pt x="6699" y="11060"/>
                    <a:pt x="6720" y="11060"/>
                  </a:cubicBezTo>
                  <a:cubicBezTo>
                    <a:pt x="7120" y="11060"/>
                    <a:pt x="7468" y="10693"/>
                    <a:pt x="7508" y="10289"/>
                  </a:cubicBezTo>
                  <a:cubicBezTo>
                    <a:pt x="7508" y="9819"/>
                    <a:pt x="7167" y="9435"/>
                    <a:pt x="6698" y="9435"/>
                  </a:cubicBezTo>
                  <a:lnTo>
                    <a:pt x="7039" y="9435"/>
                  </a:lnTo>
                  <a:cubicBezTo>
                    <a:pt x="7054" y="9436"/>
                    <a:pt x="7069" y="9437"/>
                    <a:pt x="7084" y="9437"/>
                  </a:cubicBezTo>
                  <a:cubicBezTo>
                    <a:pt x="7904" y="9437"/>
                    <a:pt x="8220" y="8277"/>
                    <a:pt x="7423" y="7900"/>
                  </a:cubicBezTo>
                  <a:cubicBezTo>
                    <a:pt x="7892" y="7900"/>
                    <a:pt x="8276" y="7558"/>
                    <a:pt x="8276" y="7089"/>
                  </a:cubicBezTo>
                  <a:lnTo>
                    <a:pt x="8276" y="7004"/>
                  </a:lnTo>
                  <a:cubicBezTo>
                    <a:pt x="8276" y="6577"/>
                    <a:pt x="7935" y="6236"/>
                    <a:pt x="7508" y="6193"/>
                  </a:cubicBezTo>
                  <a:lnTo>
                    <a:pt x="7423" y="6193"/>
                  </a:lnTo>
                  <a:cubicBezTo>
                    <a:pt x="7892" y="6193"/>
                    <a:pt x="8234" y="5852"/>
                    <a:pt x="8234" y="5383"/>
                  </a:cubicBezTo>
                  <a:cubicBezTo>
                    <a:pt x="8234" y="4956"/>
                    <a:pt x="7892" y="4572"/>
                    <a:pt x="7423" y="4572"/>
                  </a:cubicBezTo>
                  <a:cubicBezTo>
                    <a:pt x="6997" y="4572"/>
                    <a:pt x="6303" y="4655"/>
                    <a:pt x="5698" y="4655"/>
                  </a:cubicBezTo>
                  <a:cubicBezTo>
                    <a:pt x="5334" y="4655"/>
                    <a:pt x="5002" y="4625"/>
                    <a:pt x="4778" y="4529"/>
                  </a:cubicBezTo>
                  <a:cubicBezTo>
                    <a:pt x="3712" y="4018"/>
                    <a:pt x="4522" y="2226"/>
                    <a:pt x="4522" y="1373"/>
                  </a:cubicBezTo>
                  <a:cubicBezTo>
                    <a:pt x="4565" y="1031"/>
                    <a:pt x="4480" y="733"/>
                    <a:pt x="4352" y="434"/>
                  </a:cubicBezTo>
                  <a:cubicBezTo>
                    <a:pt x="4237" y="166"/>
                    <a:pt x="3950" y="1"/>
                    <a:pt x="36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7"/>
            <p:cNvSpPr/>
            <p:nvPr/>
          </p:nvSpPr>
          <p:spPr>
            <a:xfrm>
              <a:off x="14582925" y="1694925"/>
              <a:ext cx="69350" cy="140025"/>
            </a:xfrm>
            <a:custGeom>
              <a:rect b="b" l="l" r="r" t="t"/>
              <a:pathLst>
                <a:path extrusionOk="0" h="5601" w="2774">
                  <a:moveTo>
                    <a:pt x="1302" y="1"/>
                  </a:moveTo>
                  <a:cubicBezTo>
                    <a:pt x="1195" y="1"/>
                    <a:pt x="1088" y="22"/>
                    <a:pt x="982" y="65"/>
                  </a:cubicBezTo>
                  <a:cubicBezTo>
                    <a:pt x="214" y="449"/>
                    <a:pt x="427" y="2411"/>
                    <a:pt x="385" y="3094"/>
                  </a:cubicBezTo>
                  <a:cubicBezTo>
                    <a:pt x="385" y="3819"/>
                    <a:pt x="1" y="5483"/>
                    <a:pt x="1067" y="5568"/>
                  </a:cubicBezTo>
                  <a:cubicBezTo>
                    <a:pt x="1166" y="5590"/>
                    <a:pt x="1266" y="5601"/>
                    <a:pt x="1363" y="5601"/>
                  </a:cubicBezTo>
                  <a:cubicBezTo>
                    <a:pt x="1644" y="5601"/>
                    <a:pt x="1912" y="5513"/>
                    <a:pt x="2134" y="5355"/>
                  </a:cubicBezTo>
                  <a:cubicBezTo>
                    <a:pt x="2304" y="5142"/>
                    <a:pt x="2432" y="4886"/>
                    <a:pt x="2432" y="4630"/>
                  </a:cubicBezTo>
                  <a:cubicBezTo>
                    <a:pt x="2560" y="3819"/>
                    <a:pt x="2646" y="2966"/>
                    <a:pt x="2688" y="2155"/>
                  </a:cubicBezTo>
                  <a:cubicBezTo>
                    <a:pt x="2688" y="1814"/>
                    <a:pt x="2774" y="662"/>
                    <a:pt x="2518" y="364"/>
                  </a:cubicBezTo>
                  <a:cubicBezTo>
                    <a:pt x="2432" y="278"/>
                    <a:pt x="2390" y="278"/>
                    <a:pt x="2304" y="236"/>
                  </a:cubicBezTo>
                  <a:lnTo>
                    <a:pt x="2176" y="236"/>
                  </a:lnTo>
                  <a:lnTo>
                    <a:pt x="1622" y="65"/>
                  </a:lnTo>
                  <a:cubicBezTo>
                    <a:pt x="1515" y="22"/>
                    <a:pt x="1408" y="1"/>
                    <a:pt x="1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 name="Google Shape;75;p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1"/>
        </a:solidFill>
      </p:bgPr>
    </p:bg>
    <p:spTree>
      <p:nvGrpSpPr>
        <p:cNvPr id="76" name="Shape 76"/>
        <p:cNvGrpSpPr/>
        <p:nvPr/>
      </p:nvGrpSpPr>
      <p:grpSpPr>
        <a:xfrm>
          <a:off x="0" y="0"/>
          <a:ext cx="0" cy="0"/>
          <a:chOff x="0" y="0"/>
          <a:chExt cx="0" cy="0"/>
        </a:xfrm>
      </p:grpSpPr>
      <p:sp>
        <p:nvSpPr>
          <p:cNvPr id="77" name="Google Shape;77;p8"/>
          <p:cNvSpPr/>
          <p:nvPr/>
        </p:nvSpPr>
        <p:spPr>
          <a:xfrm flipH="1">
            <a:off x="290425" y="-1552475"/>
            <a:ext cx="8563149" cy="7570193"/>
          </a:xfrm>
          <a:custGeom>
            <a:rect b="b" l="l" r="r" t="t"/>
            <a:pathLst>
              <a:path extrusionOk="0" h="176051" w="199143">
                <a:moveTo>
                  <a:pt x="143257" y="0"/>
                </a:moveTo>
                <a:cubicBezTo>
                  <a:pt x="126918" y="0"/>
                  <a:pt x="110950" y="8594"/>
                  <a:pt x="102440" y="24141"/>
                </a:cubicBezTo>
                <a:cubicBezTo>
                  <a:pt x="91265" y="13233"/>
                  <a:pt x="76288" y="7096"/>
                  <a:pt x="60677" y="7096"/>
                </a:cubicBezTo>
                <a:cubicBezTo>
                  <a:pt x="27186" y="7096"/>
                  <a:pt x="33" y="34849"/>
                  <a:pt x="33" y="69107"/>
                </a:cubicBezTo>
                <a:cubicBezTo>
                  <a:pt x="0" y="85519"/>
                  <a:pt x="6405" y="101297"/>
                  <a:pt x="17880" y="113005"/>
                </a:cubicBezTo>
                <a:cubicBezTo>
                  <a:pt x="10941" y="126348"/>
                  <a:pt x="10174" y="142059"/>
                  <a:pt x="15778" y="156002"/>
                </a:cubicBezTo>
                <a:lnTo>
                  <a:pt x="88964" y="156002"/>
                </a:lnTo>
                <a:cubicBezTo>
                  <a:pt x="95769" y="165076"/>
                  <a:pt x="105009" y="172047"/>
                  <a:pt x="115650" y="176050"/>
                </a:cubicBezTo>
                <a:lnTo>
                  <a:pt x="157680" y="176050"/>
                </a:lnTo>
                <a:cubicBezTo>
                  <a:pt x="176793" y="168845"/>
                  <a:pt x="190903" y="152333"/>
                  <a:pt x="195006" y="132285"/>
                </a:cubicBezTo>
                <a:cubicBezTo>
                  <a:pt x="199143" y="112271"/>
                  <a:pt x="192705" y="91556"/>
                  <a:pt x="177994" y="77379"/>
                </a:cubicBezTo>
                <a:cubicBezTo>
                  <a:pt x="196407" y="56598"/>
                  <a:pt x="192671" y="24442"/>
                  <a:pt x="169988" y="8497"/>
                </a:cubicBezTo>
                <a:cubicBezTo>
                  <a:pt x="161808" y="2734"/>
                  <a:pt x="152474" y="0"/>
                  <a:pt x="14325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txBox="1"/>
          <p:nvPr>
            <p:ph type="title"/>
          </p:nvPr>
        </p:nvSpPr>
        <p:spPr>
          <a:xfrm>
            <a:off x="1388100" y="539500"/>
            <a:ext cx="6367800" cy="4064700"/>
          </a:xfrm>
          <a:prstGeom prst="rect">
            <a:avLst/>
          </a:prstGeom>
        </p:spPr>
        <p:txBody>
          <a:bodyPr anchorCtr="0" anchor="ctr" bIns="91425" lIns="91425" spcFirstLastPara="1" rIns="91425" wrap="square" tIns="91425">
            <a:noAutofit/>
          </a:bodyPr>
          <a:lstStyle>
            <a:lvl1pPr lvl="0" algn="ctr">
              <a:spcBef>
                <a:spcPts val="0"/>
              </a:spcBef>
              <a:spcAft>
                <a:spcPts val="0"/>
              </a:spcAft>
              <a:buSzPts val="4800"/>
              <a:buNone/>
              <a:defRPr sz="96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79" name="Google Shape;79;p8"/>
          <p:cNvGrpSpPr/>
          <p:nvPr/>
        </p:nvGrpSpPr>
        <p:grpSpPr>
          <a:xfrm flipH="1">
            <a:off x="190504" y="1554800"/>
            <a:ext cx="522225" cy="259700"/>
            <a:chOff x="-1391825" y="4240400"/>
            <a:chExt cx="522225" cy="259700"/>
          </a:xfrm>
        </p:grpSpPr>
        <p:sp>
          <p:nvSpPr>
            <p:cNvPr id="80" name="Google Shape;80;p8"/>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 name="Google Shape;82;p8"/>
          <p:cNvGrpSpPr/>
          <p:nvPr/>
        </p:nvGrpSpPr>
        <p:grpSpPr>
          <a:xfrm flipH="1">
            <a:off x="360291" y="1998768"/>
            <a:ext cx="275004" cy="136758"/>
            <a:chOff x="-1391825" y="4240400"/>
            <a:chExt cx="522225" cy="259700"/>
          </a:xfrm>
        </p:grpSpPr>
        <p:sp>
          <p:nvSpPr>
            <p:cNvPr id="83" name="Google Shape;83;p8"/>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 name="Google Shape;85;p8"/>
          <p:cNvGrpSpPr/>
          <p:nvPr/>
        </p:nvGrpSpPr>
        <p:grpSpPr>
          <a:xfrm rot="463865">
            <a:off x="8487219" y="2889588"/>
            <a:ext cx="461995" cy="868712"/>
            <a:chOff x="8320263" y="3500450"/>
            <a:chExt cx="376663" cy="708200"/>
          </a:xfrm>
        </p:grpSpPr>
        <p:grpSp>
          <p:nvGrpSpPr>
            <p:cNvPr id="86" name="Google Shape;86;p8"/>
            <p:cNvGrpSpPr/>
            <p:nvPr/>
          </p:nvGrpSpPr>
          <p:grpSpPr>
            <a:xfrm>
              <a:off x="8529450" y="3500450"/>
              <a:ext cx="167475" cy="354100"/>
              <a:chOff x="13256175" y="1380850"/>
              <a:chExt cx="167475" cy="354100"/>
            </a:xfrm>
          </p:grpSpPr>
          <p:sp>
            <p:nvSpPr>
              <p:cNvPr id="87" name="Google Shape;87;p8"/>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 name="Google Shape;89;p8"/>
            <p:cNvGrpSpPr/>
            <p:nvPr/>
          </p:nvGrpSpPr>
          <p:grpSpPr>
            <a:xfrm>
              <a:off x="8320263" y="3854550"/>
              <a:ext cx="167475" cy="354100"/>
              <a:chOff x="13256175" y="1380850"/>
              <a:chExt cx="167475" cy="354100"/>
            </a:xfrm>
          </p:grpSpPr>
          <p:sp>
            <p:nvSpPr>
              <p:cNvPr id="90" name="Google Shape;90;p8"/>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8"/>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2" name="Google Shape;92;p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3" name="Shape 93"/>
        <p:cNvGrpSpPr/>
        <p:nvPr/>
      </p:nvGrpSpPr>
      <p:grpSpPr>
        <a:xfrm>
          <a:off x="0" y="0"/>
          <a:ext cx="0" cy="0"/>
          <a:chOff x="0" y="0"/>
          <a:chExt cx="0" cy="0"/>
        </a:xfrm>
      </p:grpSpPr>
      <p:sp>
        <p:nvSpPr>
          <p:cNvPr id="94" name="Google Shape;94;p9"/>
          <p:cNvSpPr txBox="1"/>
          <p:nvPr>
            <p:ph type="title"/>
          </p:nvPr>
        </p:nvSpPr>
        <p:spPr>
          <a:xfrm>
            <a:off x="1039950" y="582100"/>
            <a:ext cx="7064100" cy="434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95" name="Google Shape;95;p9"/>
          <p:cNvSpPr txBox="1"/>
          <p:nvPr>
            <p:ph idx="1" type="subTitle"/>
          </p:nvPr>
        </p:nvSpPr>
        <p:spPr>
          <a:xfrm>
            <a:off x="5077200" y="2663200"/>
            <a:ext cx="3352800" cy="16818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1600"/>
              <a:buNone/>
              <a:defRPr sz="16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grpSp>
        <p:nvGrpSpPr>
          <p:cNvPr id="96" name="Google Shape;96;p9"/>
          <p:cNvGrpSpPr/>
          <p:nvPr/>
        </p:nvGrpSpPr>
        <p:grpSpPr>
          <a:xfrm flipH="1">
            <a:off x="8366816" y="604125"/>
            <a:ext cx="522225" cy="259700"/>
            <a:chOff x="-1391825" y="4240400"/>
            <a:chExt cx="522225" cy="259700"/>
          </a:xfrm>
        </p:grpSpPr>
        <p:sp>
          <p:nvSpPr>
            <p:cNvPr id="97" name="Google Shape;97;p9"/>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9"/>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9" name="Google Shape;99;p9"/>
          <p:cNvGrpSpPr/>
          <p:nvPr/>
        </p:nvGrpSpPr>
        <p:grpSpPr>
          <a:xfrm flipH="1">
            <a:off x="7972771" y="512805"/>
            <a:ext cx="275004" cy="136758"/>
            <a:chOff x="-1391825" y="4240400"/>
            <a:chExt cx="522225" cy="259700"/>
          </a:xfrm>
        </p:grpSpPr>
        <p:sp>
          <p:nvSpPr>
            <p:cNvPr id="100" name="Google Shape;100;p9"/>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9"/>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solidFill>
          <a:schemeClr val="accent3"/>
        </a:solidFill>
      </p:bgPr>
    </p:bg>
    <p:spTree>
      <p:nvGrpSpPr>
        <p:cNvPr id="103" name="Shape 103"/>
        <p:cNvGrpSpPr/>
        <p:nvPr/>
      </p:nvGrpSpPr>
      <p:grpSpPr>
        <a:xfrm>
          <a:off x="0" y="0"/>
          <a:ext cx="0" cy="0"/>
          <a:chOff x="0" y="0"/>
          <a:chExt cx="0" cy="0"/>
        </a:xfrm>
      </p:grpSpPr>
      <p:sp>
        <p:nvSpPr>
          <p:cNvPr id="104" name="Google Shape;104;p10"/>
          <p:cNvSpPr txBox="1"/>
          <p:nvPr>
            <p:ph type="title"/>
          </p:nvPr>
        </p:nvSpPr>
        <p:spPr>
          <a:xfrm>
            <a:off x="720000" y="4105275"/>
            <a:ext cx="7704000" cy="329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500"/>
              <a:buNone/>
              <a:defRPr sz="3100"/>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105" name="Google Shape;105;p1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theme" Target="../theme/theme2.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500"/>
              <a:buFont typeface="Mukta"/>
              <a:buNone/>
              <a:defRPr b="1" sz="3500">
                <a:solidFill>
                  <a:schemeClr val="dk1"/>
                </a:solidFill>
                <a:latin typeface="Mukta"/>
                <a:ea typeface="Mukta"/>
                <a:cs typeface="Mukta"/>
                <a:sym typeface="Mukta"/>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30200" lvl="0" marL="4572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1pPr>
            <a:lvl2pPr indent="-330200" lvl="1" marL="9144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2pPr>
            <a:lvl3pPr indent="-330200" lvl="2" marL="13716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3pPr>
            <a:lvl4pPr indent="-330200" lvl="3" marL="18288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4pPr>
            <a:lvl5pPr indent="-330200" lvl="4" marL="22860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5pPr>
            <a:lvl6pPr indent="-330200" lvl="5" marL="27432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6pPr>
            <a:lvl7pPr indent="-330200" lvl="6" marL="32004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7pPr>
            <a:lvl8pPr indent="-330200" lvl="7" marL="36576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8pPr>
            <a:lvl9pPr indent="-330200" lvl="8" marL="4114800">
              <a:lnSpc>
                <a:spcPct val="115000"/>
              </a:lnSpc>
              <a:spcBef>
                <a:spcPts val="0"/>
              </a:spcBef>
              <a:spcAft>
                <a:spcPts val="0"/>
              </a:spcAft>
              <a:buClr>
                <a:schemeClr val="dk1"/>
              </a:buClr>
              <a:buSzPts val="1600"/>
              <a:buFont typeface="Nunito"/>
              <a:buChar char="■"/>
              <a:defRPr sz="1600">
                <a:solidFill>
                  <a:schemeClr val="dk1"/>
                </a:solidFill>
                <a:latin typeface="Nunito"/>
                <a:ea typeface="Nunito"/>
                <a:cs typeface="Nunito"/>
                <a:sym typeface="Nunito"/>
              </a:defRPr>
            </a:lvl9pPr>
          </a:lstStyle>
          <a:p/>
        </p:txBody>
      </p:sp>
      <p:sp>
        <p:nvSpPr>
          <p:cNvPr id="8" name="Google Shape;8;p1"/>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Nunito"/>
                <a:ea typeface="Nunito"/>
                <a:cs typeface="Nunito"/>
                <a:sym typeface="Nunito"/>
              </a:defRPr>
            </a:lvl1pPr>
            <a:lvl2pPr lvl="1" algn="r">
              <a:buNone/>
              <a:defRPr sz="1300">
                <a:solidFill>
                  <a:schemeClr val="dk1"/>
                </a:solidFill>
                <a:latin typeface="Nunito"/>
                <a:ea typeface="Nunito"/>
                <a:cs typeface="Nunito"/>
                <a:sym typeface="Nunito"/>
              </a:defRPr>
            </a:lvl2pPr>
            <a:lvl3pPr lvl="2" algn="r">
              <a:buNone/>
              <a:defRPr sz="1300">
                <a:solidFill>
                  <a:schemeClr val="dk1"/>
                </a:solidFill>
                <a:latin typeface="Nunito"/>
                <a:ea typeface="Nunito"/>
                <a:cs typeface="Nunito"/>
                <a:sym typeface="Nunito"/>
              </a:defRPr>
            </a:lvl3pPr>
            <a:lvl4pPr lvl="3" algn="r">
              <a:buNone/>
              <a:defRPr sz="1300">
                <a:solidFill>
                  <a:schemeClr val="dk1"/>
                </a:solidFill>
                <a:latin typeface="Nunito"/>
                <a:ea typeface="Nunito"/>
                <a:cs typeface="Nunito"/>
                <a:sym typeface="Nunito"/>
              </a:defRPr>
            </a:lvl4pPr>
            <a:lvl5pPr lvl="4" algn="r">
              <a:buNone/>
              <a:defRPr sz="1300">
                <a:solidFill>
                  <a:schemeClr val="dk1"/>
                </a:solidFill>
                <a:latin typeface="Nunito"/>
                <a:ea typeface="Nunito"/>
                <a:cs typeface="Nunito"/>
                <a:sym typeface="Nunito"/>
              </a:defRPr>
            </a:lvl5pPr>
            <a:lvl6pPr lvl="5" algn="r">
              <a:buNone/>
              <a:defRPr sz="1300">
                <a:solidFill>
                  <a:schemeClr val="dk1"/>
                </a:solidFill>
                <a:latin typeface="Nunito"/>
                <a:ea typeface="Nunito"/>
                <a:cs typeface="Nunito"/>
                <a:sym typeface="Nunito"/>
              </a:defRPr>
            </a:lvl6pPr>
            <a:lvl7pPr lvl="6" algn="r">
              <a:buNone/>
              <a:defRPr sz="1300">
                <a:solidFill>
                  <a:schemeClr val="dk1"/>
                </a:solidFill>
                <a:latin typeface="Nunito"/>
                <a:ea typeface="Nunito"/>
                <a:cs typeface="Nunito"/>
                <a:sym typeface="Nunito"/>
              </a:defRPr>
            </a:lvl7pPr>
            <a:lvl8pPr lvl="7" algn="r">
              <a:buNone/>
              <a:defRPr sz="1300">
                <a:solidFill>
                  <a:schemeClr val="dk1"/>
                </a:solidFill>
                <a:latin typeface="Nunito"/>
                <a:ea typeface="Nunito"/>
                <a:cs typeface="Nunito"/>
                <a:sym typeface="Nunito"/>
              </a:defRPr>
            </a:lvl8pPr>
            <a:lvl9pPr lvl="8" algn="r">
              <a:buNone/>
              <a:defRPr sz="1300">
                <a:solidFill>
                  <a:schemeClr val="dk1"/>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18.png"/><Relationship Id="rId5"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7.jpg"/><Relationship Id="rId5" Type="http://schemas.openxmlformats.org/officeDocument/2006/relationships/image" Target="../media/image1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21.xml"/><Relationship Id="rId3" Type="http://schemas.openxmlformats.org/officeDocument/2006/relationships/image" Target="../media/image15.png"/><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 Id="rId3"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2.xml"/><Relationship Id="rId3" Type="http://schemas.openxmlformats.org/officeDocument/2006/relationships/image" Target="../media/image16.pn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3.xml"/><Relationship Id="rId3" Type="http://schemas.openxmlformats.org/officeDocument/2006/relationships/image" Target="../media/image22.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4.xml"/><Relationship Id="rId3" Type="http://schemas.openxmlformats.org/officeDocument/2006/relationships/image" Target="../media/image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36.xml"/><Relationship Id="rId3" Type="http://schemas.openxmlformats.org/officeDocument/2006/relationships/image" Target="../media/image2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561" name="Shape 561"/>
        <p:cNvGrpSpPr/>
        <p:nvPr/>
      </p:nvGrpSpPr>
      <p:grpSpPr>
        <a:xfrm>
          <a:off x="0" y="0"/>
          <a:ext cx="0" cy="0"/>
          <a:chOff x="0" y="0"/>
          <a:chExt cx="0" cy="0"/>
        </a:xfrm>
      </p:grpSpPr>
      <p:grpSp>
        <p:nvGrpSpPr>
          <p:cNvPr id="562" name="Google Shape;562;p40"/>
          <p:cNvGrpSpPr/>
          <p:nvPr/>
        </p:nvGrpSpPr>
        <p:grpSpPr>
          <a:xfrm flipH="1">
            <a:off x="373004" y="4026025"/>
            <a:ext cx="522225" cy="259700"/>
            <a:chOff x="-1391825" y="4240400"/>
            <a:chExt cx="522225" cy="259700"/>
          </a:xfrm>
        </p:grpSpPr>
        <p:sp>
          <p:nvSpPr>
            <p:cNvPr id="563" name="Google Shape;563;p40"/>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40"/>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65" name="Google Shape;565;p40"/>
          <p:cNvSpPr txBox="1"/>
          <p:nvPr>
            <p:ph type="ctrTitle"/>
          </p:nvPr>
        </p:nvSpPr>
        <p:spPr>
          <a:xfrm>
            <a:off x="978150" y="1090889"/>
            <a:ext cx="7187700" cy="2716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7200"/>
              <a:t>THAI TEXT EMOTION DETECTION</a:t>
            </a:r>
            <a:endParaRPr sz="7200"/>
          </a:p>
        </p:txBody>
      </p:sp>
      <p:grpSp>
        <p:nvGrpSpPr>
          <p:cNvPr id="566" name="Google Shape;566;p40"/>
          <p:cNvGrpSpPr/>
          <p:nvPr/>
        </p:nvGrpSpPr>
        <p:grpSpPr>
          <a:xfrm flipH="1">
            <a:off x="7831336" y="3211851"/>
            <a:ext cx="1070972" cy="802814"/>
            <a:chOff x="13519600" y="1618956"/>
            <a:chExt cx="1138000" cy="852969"/>
          </a:xfrm>
        </p:grpSpPr>
        <p:sp>
          <p:nvSpPr>
            <p:cNvPr id="567" name="Google Shape;567;p40"/>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40"/>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40"/>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0" name="Google Shape;570;p40"/>
          <p:cNvGrpSpPr/>
          <p:nvPr/>
        </p:nvGrpSpPr>
        <p:grpSpPr>
          <a:xfrm>
            <a:off x="404621" y="418362"/>
            <a:ext cx="1035615" cy="777559"/>
            <a:chOff x="11717200" y="1003300"/>
            <a:chExt cx="987428" cy="741379"/>
          </a:xfrm>
        </p:grpSpPr>
        <p:sp>
          <p:nvSpPr>
            <p:cNvPr id="571" name="Google Shape;571;p40"/>
            <p:cNvSpPr/>
            <p:nvPr/>
          </p:nvSpPr>
          <p:spPr>
            <a:xfrm>
              <a:off x="11717200" y="1003300"/>
              <a:ext cx="868150" cy="482100"/>
            </a:xfrm>
            <a:custGeom>
              <a:rect b="b" l="l" r="r" t="t"/>
              <a:pathLst>
                <a:path extrusionOk="0" h="19284" w="34726">
                  <a:moveTo>
                    <a:pt x="17363" y="0"/>
                  </a:moveTo>
                  <a:cubicBezTo>
                    <a:pt x="7764" y="0"/>
                    <a:pt x="0" y="4309"/>
                    <a:pt x="0" y="9642"/>
                  </a:cubicBezTo>
                  <a:cubicBezTo>
                    <a:pt x="0" y="14974"/>
                    <a:pt x="7764" y="19283"/>
                    <a:pt x="17363" y="19283"/>
                  </a:cubicBezTo>
                  <a:cubicBezTo>
                    <a:pt x="26962" y="19283"/>
                    <a:pt x="34726" y="14974"/>
                    <a:pt x="34726" y="9642"/>
                  </a:cubicBezTo>
                  <a:cubicBezTo>
                    <a:pt x="34726" y="4309"/>
                    <a:pt x="26962" y="0"/>
                    <a:pt x="17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0"/>
            <p:cNvSpPr/>
            <p:nvPr/>
          </p:nvSpPr>
          <p:spPr>
            <a:xfrm rot="-2992783">
              <a:off x="12351520" y="1317929"/>
              <a:ext cx="240002" cy="407429"/>
            </a:xfrm>
            <a:custGeom>
              <a:rect b="b" l="l" r="r" t="t"/>
              <a:pathLst>
                <a:path extrusionOk="0" h="16297" w="9600">
                  <a:moveTo>
                    <a:pt x="2091" y="0"/>
                  </a:moveTo>
                  <a:lnTo>
                    <a:pt x="2091" y="0"/>
                  </a:lnTo>
                  <a:cubicBezTo>
                    <a:pt x="1" y="5333"/>
                    <a:pt x="427" y="11348"/>
                    <a:pt x="3243" y="16297"/>
                  </a:cubicBezTo>
                  <a:cubicBezTo>
                    <a:pt x="2518" y="10410"/>
                    <a:pt x="4907" y="4522"/>
                    <a:pt x="9599" y="854"/>
                  </a:cubicBezTo>
                  <a:lnTo>
                    <a:pt x="20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0"/>
            <p:cNvSpPr/>
            <p:nvPr/>
          </p:nvSpPr>
          <p:spPr>
            <a:xfrm>
              <a:off x="11830250" y="1176775"/>
              <a:ext cx="543950" cy="145650"/>
            </a:xfrm>
            <a:custGeom>
              <a:rect b="b" l="l" r="r" t="t"/>
              <a:pathLst>
                <a:path extrusionOk="0" h="5826" w="21758">
                  <a:moveTo>
                    <a:pt x="7230" y="271"/>
                  </a:moveTo>
                  <a:lnTo>
                    <a:pt x="7230" y="271"/>
                  </a:lnTo>
                  <a:cubicBezTo>
                    <a:pt x="7436" y="276"/>
                    <a:pt x="7643" y="360"/>
                    <a:pt x="7850" y="484"/>
                  </a:cubicBezTo>
                  <a:cubicBezTo>
                    <a:pt x="8276" y="740"/>
                    <a:pt x="8447" y="1252"/>
                    <a:pt x="8234" y="1722"/>
                  </a:cubicBezTo>
                  <a:cubicBezTo>
                    <a:pt x="8063" y="2191"/>
                    <a:pt x="7764" y="2617"/>
                    <a:pt x="7381" y="2959"/>
                  </a:cubicBezTo>
                  <a:cubicBezTo>
                    <a:pt x="7039" y="3215"/>
                    <a:pt x="6655" y="3471"/>
                    <a:pt x="6271" y="3599"/>
                  </a:cubicBezTo>
                  <a:cubicBezTo>
                    <a:pt x="5887" y="3044"/>
                    <a:pt x="5759" y="2361"/>
                    <a:pt x="5887" y="1679"/>
                  </a:cubicBezTo>
                  <a:cubicBezTo>
                    <a:pt x="5973" y="1252"/>
                    <a:pt x="6186" y="868"/>
                    <a:pt x="6527" y="570"/>
                  </a:cubicBezTo>
                  <a:cubicBezTo>
                    <a:pt x="6735" y="403"/>
                    <a:pt x="6943" y="278"/>
                    <a:pt x="7230" y="271"/>
                  </a:cubicBezTo>
                  <a:close/>
                  <a:moveTo>
                    <a:pt x="15785" y="399"/>
                  </a:moveTo>
                  <a:cubicBezTo>
                    <a:pt x="16510" y="399"/>
                    <a:pt x="17150" y="911"/>
                    <a:pt x="17278" y="1636"/>
                  </a:cubicBezTo>
                  <a:cubicBezTo>
                    <a:pt x="17320" y="2276"/>
                    <a:pt x="16979" y="2831"/>
                    <a:pt x="16211" y="3471"/>
                  </a:cubicBezTo>
                  <a:cubicBezTo>
                    <a:pt x="15742" y="3812"/>
                    <a:pt x="15315" y="4111"/>
                    <a:pt x="14803" y="4367"/>
                  </a:cubicBezTo>
                  <a:cubicBezTo>
                    <a:pt x="14462" y="4025"/>
                    <a:pt x="14164" y="3599"/>
                    <a:pt x="14036" y="3129"/>
                  </a:cubicBezTo>
                  <a:cubicBezTo>
                    <a:pt x="13865" y="2447"/>
                    <a:pt x="13993" y="1722"/>
                    <a:pt x="14377" y="1124"/>
                  </a:cubicBezTo>
                  <a:cubicBezTo>
                    <a:pt x="14718" y="655"/>
                    <a:pt x="15230" y="399"/>
                    <a:pt x="15785" y="399"/>
                  </a:cubicBezTo>
                  <a:close/>
                  <a:moveTo>
                    <a:pt x="7232" y="1"/>
                  </a:moveTo>
                  <a:cubicBezTo>
                    <a:pt x="6910" y="1"/>
                    <a:pt x="6594" y="119"/>
                    <a:pt x="6357" y="356"/>
                  </a:cubicBezTo>
                  <a:cubicBezTo>
                    <a:pt x="5973" y="698"/>
                    <a:pt x="5717" y="1124"/>
                    <a:pt x="5589" y="1636"/>
                  </a:cubicBezTo>
                  <a:cubicBezTo>
                    <a:pt x="5461" y="2361"/>
                    <a:pt x="5631" y="3087"/>
                    <a:pt x="6015" y="3684"/>
                  </a:cubicBezTo>
                  <a:cubicBezTo>
                    <a:pt x="5418" y="3897"/>
                    <a:pt x="4821" y="4025"/>
                    <a:pt x="4224" y="4111"/>
                  </a:cubicBezTo>
                  <a:cubicBezTo>
                    <a:pt x="3873" y="4187"/>
                    <a:pt x="3523" y="4225"/>
                    <a:pt x="3176" y="4225"/>
                  </a:cubicBezTo>
                  <a:cubicBezTo>
                    <a:pt x="2552" y="4225"/>
                    <a:pt x="1941" y="4101"/>
                    <a:pt x="1365" y="3855"/>
                  </a:cubicBezTo>
                  <a:cubicBezTo>
                    <a:pt x="896" y="3599"/>
                    <a:pt x="512" y="3129"/>
                    <a:pt x="384" y="2617"/>
                  </a:cubicBezTo>
                  <a:cubicBezTo>
                    <a:pt x="256" y="2234"/>
                    <a:pt x="299" y="1850"/>
                    <a:pt x="512" y="1551"/>
                  </a:cubicBezTo>
                  <a:lnTo>
                    <a:pt x="299" y="1380"/>
                  </a:lnTo>
                  <a:cubicBezTo>
                    <a:pt x="43" y="1764"/>
                    <a:pt x="0" y="2234"/>
                    <a:pt x="128" y="2660"/>
                  </a:cubicBezTo>
                  <a:cubicBezTo>
                    <a:pt x="256" y="3300"/>
                    <a:pt x="683" y="3812"/>
                    <a:pt x="1237" y="4111"/>
                  </a:cubicBezTo>
                  <a:cubicBezTo>
                    <a:pt x="1849" y="4389"/>
                    <a:pt x="2515" y="4522"/>
                    <a:pt x="3188" y="4522"/>
                  </a:cubicBezTo>
                  <a:cubicBezTo>
                    <a:pt x="3548" y="4522"/>
                    <a:pt x="3909" y="4484"/>
                    <a:pt x="4266" y="4409"/>
                  </a:cubicBezTo>
                  <a:cubicBezTo>
                    <a:pt x="4906" y="4324"/>
                    <a:pt x="5546" y="4153"/>
                    <a:pt x="6143" y="3940"/>
                  </a:cubicBezTo>
                  <a:cubicBezTo>
                    <a:pt x="6399" y="4281"/>
                    <a:pt x="6655" y="4580"/>
                    <a:pt x="6997" y="4836"/>
                  </a:cubicBezTo>
                  <a:cubicBezTo>
                    <a:pt x="7963" y="5440"/>
                    <a:pt x="9082" y="5778"/>
                    <a:pt x="10209" y="5778"/>
                  </a:cubicBezTo>
                  <a:cubicBezTo>
                    <a:pt x="10276" y="5778"/>
                    <a:pt x="10343" y="5777"/>
                    <a:pt x="10409" y="5774"/>
                  </a:cubicBezTo>
                  <a:cubicBezTo>
                    <a:pt x="11945" y="5732"/>
                    <a:pt x="13438" y="5390"/>
                    <a:pt x="14803" y="4708"/>
                  </a:cubicBezTo>
                  <a:cubicBezTo>
                    <a:pt x="15187" y="5049"/>
                    <a:pt x="15657" y="5305"/>
                    <a:pt x="16169" y="5476"/>
                  </a:cubicBezTo>
                  <a:cubicBezTo>
                    <a:pt x="16839" y="5699"/>
                    <a:pt x="17542" y="5825"/>
                    <a:pt x="18249" y="5825"/>
                  </a:cubicBezTo>
                  <a:cubicBezTo>
                    <a:pt x="18352" y="5825"/>
                    <a:pt x="18455" y="5822"/>
                    <a:pt x="18558" y="5817"/>
                  </a:cubicBezTo>
                  <a:lnTo>
                    <a:pt x="19496" y="5817"/>
                  </a:lnTo>
                  <a:cubicBezTo>
                    <a:pt x="20264" y="5817"/>
                    <a:pt x="21032" y="5646"/>
                    <a:pt x="21757" y="5305"/>
                  </a:cubicBezTo>
                  <a:lnTo>
                    <a:pt x="21629" y="5049"/>
                  </a:lnTo>
                  <a:cubicBezTo>
                    <a:pt x="20947" y="5390"/>
                    <a:pt x="20221" y="5518"/>
                    <a:pt x="19453" y="5518"/>
                  </a:cubicBezTo>
                  <a:cubicBezTo>
                    <a:pt x="19175" y="5552"/>
                    <a:pt x="18893" y="5568"/>
                    <a:pt x="18611" y="5568"/>
                  </a:cubicBezTo>
                  <a:cubicBezTo>
                    <a:pt x="17813" y="5568"/>
                    <a:pt x="17010" y="5440"/>
                    <a:pt x="16254" y="5220"/>
                  </a:cubicBezTo>
                  <a:cubicBezTo>
                    <a:pt x="15827" y="5092"/>
                    <a:pt x="15401" y="4836"/>
                    <a:pt x="15059" y="4537"/>
                  </a:cubicBezTo>
                  <a:cubicBezTo>
                    <a:pt x="15529" y="4281"/>
                    <a:pt x="15955" y="3983"/>
                    <a:pt x="16382" y="3684"/>
                  </a:cubicBezTo>
                  <a:cubicBezTo>
                    <a:pt x="16937" y="3215"/>
                    <a:pt x="17662" y="2532"/>
                    <a:pt x="17534" y="1594"/>
                  </a:cubicBezTo>
                  <a:cubicBezTo>
                    <a:pt x="17406" y="740"/>
                    <a:pt x="16638" y="143"/>
                    <a:pt x="15785" y="143"/>
                  </a:cubicBezTo>
                  <a:cubicBezTo>
                    <a:pt x="15145" y="143"/>
                    <a:pt x="14548" y="442"/>
                    <a:pt x="14206" y="954"/>
                  </a:cubicBezTo>
                  <a:cubicBezTo>
                    <a:pt x="13737" y="1594"/>
                    <a:pt x="13566" y="2404"/>
                    <a:pt x="13780" y="3172"/>
                  </a:cubicBezTo>
                  <a:cubicBezTo>
                    <a:pt x="13950" y="3684"/>
                    <a:pt x="14206" y="4111"/>
                    <a:pt x="14590" y="4495"/>
                  </a:cubicBezTo>
                  <a:cubicBezTo>
                    <a:pt x="13268" y="5134"/>
                    <a:pt x="11860" y="5476"/>
                    <a:pt x="10409" y="5476"/>
                  </a:cubicBezTo>
                  <a:lnTo>
                    <a:pt x="10367" y="5476"/>
                  </a:lnTo>
                  <a:cubicBezTo>
                    <a:pt x="10295" y="5478"/>
                    <a:pt x="10223" y="5480"/>
                    <a:pt x="10151" y="5480"/>
                  </a:cubicBezTo>
                  <a:cubicBezTo>
                    <a:pt x="9077" y="5480"/>
                    <a:pt x="8047" y="5180"/>
                    <a:pt x="7167" y="4580"/>
                  </a:cubicBezTo>
                  <a:cubicBezTo>
                    <a:pt x="6869" y="4367"/>
                    <a:pt x="6613" y="4111"/>
                    <a:pt x="6399" y="3855"/>
                  </a:cubicBezTo>
                  <a:cubicBezTo>
                    <a:pt x="6826" y="3684"/>
                    <a:pt x="7210" y="3428"/>
                    <a:pt x="7551" y="3172"/>
                  </a:cubicBezTo>
                  <a:cubicBezTo>
                    <a:pt x="7978" y="2788"/>
                    <a:pt x="8319" y="2319"/>
                    <a:pt x="8490" y="1807"/>
                  </a:cubicBezTo>
                  <a:cubicBezTo>
                    <a:pt x="8703" y="1210"/>
                    <a:pt x="8490" y="570"/>
                    <a:pt x="7978" y="228"/>
                  </a:cubicBezTo>
                  <a:cubicBezTo>
                    <a:pt x="7750" y="77"/>
                    <a:pt x="7489" y="1"/>
                    <a:pt x="7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4" name="Google Shape;574;p40"/>
          <p:cNvGrpSpPr/>
          <p:nvPr/>
        </p:nvGrpSpPr>
        <p:grpSpPr>
          <a:xfrm>
            <a:off x="7233427" y="720918"/>
            <a:ext cx="123967" cy="259704"/>
            <a:chOff x="12508550" y="1789325"/>
            <a:chExt cx="168525" cy="353050"/>
          </a:xfrm>
        </p:grpSpPr>
        <p:sp>
          <p:nvSpPr>
            <p:cNvPr id="575" name="Google Shape;575;p40"/>
            <p:cNvSpPr/>
            <p:nvPr/>
          </p:nvSpPr>
          <p:spPr>
            <a:xfrm>
              <a:off x="12508550" y="2047425"/>
              <a:ext cx="117350" cy="94950"/>
            </a:xfrm>
            <a:custGeom>
              <a:rect b="b" l="l" r="r" t="t"/>
              <a:pathLst>
                <a:path extrusionOk="0" h="3798" w="4694">
                  <a:moveTo>
                    <a:pt x="2347" y="0"/>
                  </a:moveTo>
                  <a:cubicBezTo>
                    <a:pt x="1067" y="0"/>
                    <a:pt x="0" y="854"/>
                    <a:pt x="0" y="1877"/>
                  </a:cubicBezTo>
                  <a:cubicBezTo>
                    <a:pt x="0" y="2944"/>
                    <a:pt x="1067" y="3797"/>
                    <a:pt x="2347" y="3797"/>
                  </a:cubicBezTo>
                  <a:cubicBezTo>
                    <a:pt x="3669" y="3797"/>
                    <a:pt x="4693" y="2944"/>
                    <a:pt x="4693" y="1877"/>
                  </a:cubicBezTo>
                  <a:cubicBezTo>
                    <a:pt x="4693" y="854"/>
                    <a:pt x="3669" y="0"/>
                    <a:pt x="2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12593875" y="1789325"/>
              <a:ext cx="83200" cy="303975"/>
            </a:xfrm>
            <a:custGeom>
              <a:rect b="b" l="l" r="r" t="t"/>
              <a:pathLst>
                <a:path extrusionOk="0" h="12159" w="3328">
                  <a:moveTo>
                    <a:pt x="0" y="0"/>
                  </a:moveTo>
                  <a:lnTo>
                    <a:pt x="811" y="12159"/>
                  </a:lnTo>
                  <a:lnTo>
                    <a:pt x="1067" y="12116"/>
                  </a:lnTo>
                  <a:lnTo>
                    <a:pt x="427" y="2475"/>
                  </a:lnTo>
                  <a:lnTo>
                    <a:pt x="427" y="2475"/>
                  </a:lnTo>
                  <a:cubicBezTo>
                    <a:pt x="470" y="2603"/>
                    <a:pt x="555" y="2731"/>
                    <a:pt x="598" y="2859"/>
                  </a:cubicBezTo>
                  <a:cubicBezTo>
                    <a:pt x="854" y="3243"/>
                    <a:pt x="1195" y="3541"/>
                    <a:pt x="1579" y="3755"/>
                  </a:cubicBezTo>
                  <a:cubicBezTo>
                    <a:pt x="1877" y="3883"/>
                    <a:pt x="2091" y="4096"/>
                    <a:pt x="2304" y="4267"/>
                  </a:cubicBezTo>
                  <a:cubicBezTo>
                    <a:pt x="3029" y="5034"/>
                    <a:pt x="2987" y="6272"/>
                    <a:pt x="2816" y="7466"/>
                  </a:cubicBezTo>
                  <a:lnTo>
                    <a:pt x="3072" y="7509"/>
                  </a:lnTo>
                  <a:cubicBezTo>
                    <a:pt x="3243" y="6229"/>
                    <a:pt x="3328" y="4906"/>
                    <a:pt x="2475" y="4096"/>
                  </a:cubicBezTo>
                  <a:cubicBezTo>
                    <a:pt x="2261" y="3883"/>
                    <a:pt x="2005" y="3712"/>
                    <a:pt x="1749" y="3584"/>
                  </a:cubicBezTo>
                  <a:cubicBezTo>
                    <a:pt x="1365" y="3371"/>
                    <a:pt x="1067" y="3115"/>
                    <a:pt x="811" y="2773"/>
                  </a:cubicBezTo>
                  <a:cubicBezTo>
                    <a:pt x="683" y="2432"/>
                    <a:pt x="598" y="2091"/>
                    <a:pt x="555" y="1707"/>
                  </a:cubicBezTo>
                  <a:cubicBezTo>
                    <a:pt x="555" y="1280"/>
                    <a:pt x="470" y="896"/>
                    <a:pt x="299" y="5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7" name="Google Shape;577;p40"/>
          <p:cNvSpPr/>
          <p:nvPr/>
        </p:nvSpPr>
        <p:spPr>
          <a:xfrm>
            <a:off x="1890513" y="3824363"/>
            <a:ext cx="5376300" cy="5211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Machine Learning Final Project</a:t>
            </a:r>
            <a:endParaRPr>
              <a:latin typeface="Courier New"/>
              <a:ea typeface="Courier New"/>
              <a:cs typeface="Courier New"/>
              <a:sym typeface="Courier New"/>
            </a:endParaRPr>
          </a:p>
        </p:txBody>
      </p:sp>
      <p:grpSp>
        <p:nvGrpSpPr>
          <p:cNvPr id="578" name="Google Shape;578;p40"/>
          <p:cNvGrpSpPr/>
          <p:nvPr/>
        </p:nvGrpSpPr>
        <p:grpSpPr>
          <a:xfrm flipH="1">
            <a:off x="8284904" y="4210213"/>
            <a:ext cx="522225" cy="259700"/>
            <a:chOff x="-1391825" y="4240400"/>
            <a:chExt cx="522225" cy="259700"/>
          </a:xfrm>
        </p:grpSpPr>
        <p:sp>
          <p:nvSpPr>
            <p:cNvPr id="579" name="Google Shape;579;p40"/>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0"/>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1" name="Google Shape;581;p40"/>
          <p:cNvGrpSpPr/>
          <p:nvPr/>
        </p:nvGrpSpPr>
        <p:grpSpPr>
          <a:xfrm flipH="1">
            <a:off x="784766" y="3788418"/>
            <a:ext cx="275004" cy="136758"/>
            <a:chOff x="-1391825" y="4240400"/>
            <a:chExt cx="522225" cy="259700"/>
          </a:xfrm>
        </p:grpSpPr>
        <p:sp>
          <p:nvSpPr>
            <p:cNvPr id="582" name="Google Shape;582;p40"/>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0"/>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4" name="Google Shape;584;p40"/>
          <p:cNvGrpSpPr/>
          <p:nvPr/>
        </p:nvGrpSpPr>
        <p:grpSpPr>
          <a:xfrm>
            <a:off x="1085675" y="4117350"/>
            <a:ext cx="167475" cy="354100"/>
            <a:chOff x="13256175" y="1380850"/>
            <a:chExt cx="167475" cy="354100"/>
          </a:xfrm>
        </p:grpSpPr>
        <p:sp>
          <p:nvSpPr>
            <p:cNvPr id="585" name="Google Shape;585;p40"/>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40"/>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7" name="Google Shape;587;p40"/>
          <p:cNvGrpSpPr/>
          <p:nvPr/>
        </p:nvGrpSpPr>
        <p:grpSpPr>
          <a:xfrm>
            <a:off x="7406250" y="298850"/>
            <a:ext cx="167475" cy="354100"/>
            <a:chOff x="13256175" y="1380850"/>
            <a:chExt cx="167475" cy="354100"/>
          </a:xfrm>
        </p:grpSpPr>
        <p:sp>
          <p:nvSpPr>
            <p:cNvPr id="588" name="Google Shape;588;p40"/>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0"/>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0" name="Google Shape;590;p40"/>
          <p:cNvGrpSpPr/>
          <p:nvPr/>
        </p:nvGrpSpPr>
        <p:grpSpPr>
          <a:xfrm>
            <a:off x="7816090" y="583085"/>
            <a:ext cx="614808" cy="535388"/>
            <a:chOff x="1434628" y="2199861"/>
            <a:chExt cx="363255" cy="316293"/>
          </a:xfrm>
        </p:grpSpPr>
        <p:sp>
          <p:nvSpPr>
            <p:cNvPr id="591" name="Google Shape;591;p40"/>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0"/>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0"/>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0"/>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5" name="Google Shape;595;p40"/>
          <p:cNvGrpSpPr/>
          <p:nvPr/>
        </p:nvGrpSpPr>
        <p:grpSpPr>
          <a:xfrm flipH="1">
            <a:off x="7890858" y="4118892"/>
            <a:ext cx="275004" cy="136758"/>
            <a:chOff x="-1391825" y="4240400"/>
            <a:chExt cx="522225" cy="259700"/>
          </a:xfrm>
        </p:grpSpPr>
        <p:sp>
          <p:nvSpPr>
            <p:cNvPr id="596" name="Google Shape;596;p40"/>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0"/>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8" name="Google Shape;598;p40"/>
          <p:cNvSpPr/>
          <p:nvPr/>
        </p:nvSpPr>
        <p:spPr>
          <a:xfrm flipH="1" rot="9331077">
            <a:off x="1949140" y="3358762"/>
            <a:ext cx="248348" cy="688410"/>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9" name="Google Shape;599;p40"/>
          <p:cNvGrpSpPr/>
          <p:nvPr/>
        </p:nvGrpSpPr>
        <p:grpSpPr>
          <a:xfrm>
            <a:off x="3851008" y="1874379"/>
            <a:ext cx="715720" cy="729437"/>
            <a:chOff x="-5142500" y="4841450"/>
            <a:chExt cx="310575" cy="313750"/>
          </a:xfrm>
        </p:grpSpPr>
        <p:sp>
          <p:nvSpPr>
            <p:cNvPr id="600" name="Google Shape;600;p40"/>
            <p:cNvSpPr/>
            <p:nvPr/>
          </p:nvSpPr>
          <p:spPr>
            <a:xfrm>
              <a:off x="-5142500" y="4841450"/>
              <a:ext cx="310575" cy="313750"/>
            </a:xfrm>
            <a:custGeom>
              <a:rect b="b" l="l" r="r" t="t"/>
              <a:pathLst>
                <a:path extrusionOk="0" h="12550" w="12423">
                  <a:moveTo>
                    <a:pt x="6097" y="1"/>
                  </a:moveTo>
                  <a:cubicBezTo>
                    <a:pt x="5927" y="1"/>
                    <a:pt x="5755" y="8"/>
                    <a:pt x="5583" y="24"/>
                  </a:cubicBezTo>
                  <a:cubicBezTo>
                    <a:pt x="2330" y="357"/>
                    <a:pt x="1" y="3426"/>
                    <a:pt x="333" y="6864"/>
                  </a:cubicBezTo>
                  <a:cubicBezTo>
                    <a:pt x="646" y="10132"/>
                    <a:pt x="3248" y="12550"/>
                    <a:pt x="6262" y="12550"/>
                  </a:cubicBezTo>
                  <a:cubicBezTo>
                    <a:pt x="6453" y="12550"/>
                    <a:pt x="6646" y="12540"/>
                    <a:pt x="6840" y="12520"/>
                  </a:cubicBezTo>
                  <a:cubicBezTo>
                    <a:pt x="10057" y="12225"/>
                    <a:pt x="12423" y="9156"/>
                    <a:pt x="12053" y="5718"/>
                  </a:cubicBezTo>
                  <a:cubicBezTo>
                    <a:pt x="11738" y="2429"/>
                    <a:pt x="9105" y="1"/>
                    <a:pt x="6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1" name="Google Shape;601;p40"/>
            <p:cNvSpPr/>
            <p:nvPr/>
          </p:nvSpPr>
          <p:spPr>
            <a:xfrm>
              <a:off x="-5053716" y="4951581"/>
              <a:ext cx="44391" cy="34463"/>
            </a:xfrm>
            <a:custGeom>
              <a:rect b="b" l="l" r="r" t="t"/>
              <a:pathLst>
                <a:path extrusionOk="0" h="1647" w="1776">
                  <a:moveTo>
                    <a:pt x="1042" y="1"/>
                  </a:moveTo>
                  <a:cubicBezTo>
                    <a:pt x="1015" y="1"/>
                    <a:pt x="989" y="2"/>
                    <a:pt x="962" y="5"/>
                  </a:cubicBezTo>
                  <a:cubicBezTo>
                    <a:pt x="296" y="116"/>
                    <a:pt x="1" y="1188"/>
                    <a:pt x="592" y="1558"/>
                  </a:cubicBezTo>
                  <a:cubicBezTo>
                    <a:pt x="673" y="1612"/>
                    <a:pt x="774" y="1646"/>
                    <a:pt x="881" y="1646"/>
                  </a:cubicBezTo>
                  <a:cubicBezTo>
                    <a:pt x="920" y="1646"/>
                    <a:pt x="959" y="1642"/>
                    <a:pt x="999" y="1632"/>
                  </a:cubicBezTo>
                  <a:cubicBezTo>
                    <a:pt x="1332" y="1595"/>
                    <a:pt x="1590" y="1373"/>
                    <a:pt x="1701" y="1077"/>
                  </a:cubicBezTo>
                  <a:cubicBezTo>
                    <a:pt x="1775" y="929"/>
                    <a:pt x="1775" y="744"/>
                    <a:pt x="1738" y="560"/>
                  </a:cubicBezTo>
                  <a:cubicBezTo>
                    <a:pt x="1670" y="217"/>
                    <a:pt x="1378" y="1"/>
                    <a:pt x="1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2" name="Google Shape;602;p40"/>
            <p:cNvSpPr/>
            <p:nvPr/>
          </p:nvSpPr>
          <p:spPr>
            <a:xfrm>
              <a:off x="-4978003" y="4953700"/>
              <a:ext cx="41150" cy="34325"/>
            </a:xfrm>
            <a:custGeom>
              <a:rect b="b" l="l" r="r" t="t"/>
              <a:pathLst>
                <a:path extrusionOk="0" h="1373" w="1646">
                  <a:moveTo>
                    <a:pt x="906" y="0"/>
                  </a:moveTo>
                  <a:cubicBezTo>
                    <a:pt x="659" y="0"/>
                    <a:pt x="413" y="122"/>
                    <a:pt x="277" y="377"/>
                  </a:cubicBezTo>
                  <a:cubicBezTo>
                    <a:pt x="1" y="954"/>
                    <a:pt x="500" y="1372"/>
                    <a:pt x="970" y="1372"/>
                  </a:cubicBezTo>
                  <a:cubicBezTo>
                    <a:pt x="1253" y="1372"/>
                    <a:pt x="1525" y="1220"/>
                    <a:pt x="1608" y="858"/>
                  </a:cubicBezTo>
                  <a:cubicBezTo>
                    <a:pt x="1645" y="710"/>
                    <a:pt x="1608" y="599"/>
                    <a:pt x="1608" y="488"/>
                  </a:cubicBezTo>
                  <a:cubicBezTo>
                    <a:pt x="1488" y="169"/>
                    <a:pt x="119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3" name="Google Shape;603;p40"/>
            <p:cNvSpPr/>
            <p:nvPr/>
          </p:nvSpPr>
          <p:spPr>
            <a:xfrm rot="8380590">
              <a:off x="-5026187" y="5000501"/>
              <a:ext cx="150674" cy="63800"/>
            </a:xfrm>
            <a:custGeom>
              <a:rect b="b" l="l" r="r" t="t"/>
              <a:pathLst>
                <a:path extrusionOk="0" h="2552" w="6027">
                  <a:moveTo>
                    <a:pt x="3253" y="1"/>
                  </a:moveTo>
                  <a:cubicBezTo>
                    <a:pt x="1960" y="38"/>
                    <a:pt x="702" y="925"/>
                    <a:pt x="0" y="2330"/>
                  </a:cubicBezTo>
                  <a:lnTo>
                    <a:pt x="407" y="2552"/>
                  </a:lnTo>
                  <a:cubicBezTo>
                    <a:pt x="1035" y="1295"/>
                    <a:pt x="2181" y="482"/>
                    <a:pt x="3253" y="482"/>
                  </a:cubicBezTo>
                  <a:cubicBezTo>
                    <a:pt x="4215" y="482"/>
                    <a:pt x="5028" y="1036"/>
                    <a:pt x="5620" y="2071"/>
                  </a:cubicBezTo>
                  <a:lnTo>
                    <a:pt x="6026" y="1849"/>
                  </a:lnTo>
                  <a:cubicBezTo>
                    <a:pt x="5324" y="666"/>
                    <a:pt x="4363" y="1"/>
                    <a:pt x="3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04" name="Google Shape;604;p40"/>
          <p:cNvGrpSpPr/>
          <p:nvPr/>
        </p:nvGrpSpPr>
        <p:grpSpPr>
          <a:xfrm>
            <a:off x="5171808" y="1874379"/>
            <a:ext cx="715720" cy="729437"/>
            <a:chOff x="-5142500" y="4841450"/>
            <a:chExt cx="310575" cy="313750"/>
          </a:xfrm>
        </p:grpSpPr>
        <p:sp>
          <p:nvSpPr>
            <p:cNvPr id="605" name="Google Shape;605;p40"/>
            <p:cNvSpPr/>
            <p:nvPr/>
          </p:nvSpPr>
          <p:spPr>
            <a:xfrm>
              <a:off x="-5142500" y="4841450"/>
              <a:ext cx="310575" cy="313750"/>
            </a:xfrm>
            <a:custGeom>
              <a:rect b="b" l="l" r="r" t="t"/>
              <a:pathLst>
                <a:path extrusionOk="0" h="12550" w="12423">
                  <a:moveTo>
                    <a:pt x="6097" y="1"/>
                  </a:moveTo>
                  <a:cubicBezTo>
                    <a:pt x="5927" y="1"/>
                    <a:pt x="5755" y="8"/>
                    <a:pt x="5583" y="24"/>
                  </a:cubicBezTo>
                  <a:cubicBezTo>
                    <a:pt x="2330" y="357"/>
                    <a:pt x="1" y="3426"/>
                    <a:pt x="333" y="6864"/>
                  </a:cubicBezTo>
                  <a:cubicBezTo>
                    <a:pt x="646" y="10132"/>
                    <a:pt x="3248" y="12550"/>
                    <a:pt x="6262" y="12550"/>
                  </a:cubicBezTo>
                  <a:cubicBezTo>
                    <a:pt x="6453" y="12550"/>
                    <a:pt x="6646" y="12540"/>
                    <a:pt x="6840" y="12520"/>
                  </a:cubicBezTo>
                  <a:cubicBezTo>
                    <a:pt x="10057" y="12225"/>
                    <a:pt x="12423" y="9156"/>
                    <a:pt x="12053" y="5718"/>
                  </a:cubicBezTo>
                  <a:cubicBezTo>
                    <a:pt x="11738" y="2429"/>
                    <a:pt x="9105" y="1"/>
                    <a:pt x="6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6" name="Google Shape;606;p40"/>
            <p:cNvSpPr/>
            <p:nvPr/>
          </p:nvSpPr>
          <p:spPr>
            <a:xfrm>
              <a:off x="-5053716" y="4951581"/>
              <a:ext cx="44391" cy="34463"/>
            </a:xfrm>
            <a:custGeom>
              <a:rect b="b" l="l" r="r" t="t"/>
              <a:pathLst>
                <a:path extrusionOk="0" h="1647" w="1776">
                  <a:moveTo>
                    <a:pt x="1042" y="1"/>
                  </a:moveTo>
                  <a:cubicBezTo>
                    <a:pt x="1015" y="1"/>
                    <a:pt x="989" y="2"/>
                    <a:pt x="962" y="5"/>
                  </a:cubicBezTo>
                  <a:cubicBezTo>
                    <a:pt x="296" y="116"/>
                    <a:pt x="1" y="1188"/>
                    <a:pt x="592" y="1558"/>
                  </a:cubicBezTo>
                  <a:cubicBezTo>
                    <a:pt x="673" y="1612"/>
                    <a:pt x="774" y="1646"/>
                    <a:pt x="881" y="1646"/>
                  </a:cubicBezTo>
                  <a:cubicBezTo>
                    <a:pt x="920" y="1646"/>
                    <a:pt x="959" y="1642"/>
                    <a:pt x="999" y="1632"/>
                  </a:cubicBezTo>
                  <a:cubicBezTo>
                    <a:pt x="1332" y="1595"/>
                    <a:pt x="1590" y="1373"/>
                    <a:pt x="1701" y="1077"/>
                  </a:cubicBezTo>
                  <a:cubicBezTo>
                    <a:pt x="1775" y="929"/>
                    <a:pt x="1775" y="744"/>
                    <a:pt x="1738" y="560"/>
                  </a:cubicBezTo>
                  <a:cubicBezTo>
                    <a:pt x="1670" y="217"/>
                    <a:pt x="1378" y="1"/>
                    <a:pt x="1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7" name="Google Shape;607;p40"/>
            <p:cNvSpPr/>
            <p:nvPr/>
          </p:nvSpPr>
          <p:spPr>
            <a:xfrm>
              <a:off x="-4978003" y="4953700"/>
              <a:ext cx="41150" cy="34325"/>
            </a:xfrm>
            <a:custGeom>
              <a:rect b="b" l="l" r="r" t="t"/>
              <a:pathLst>
                <a:path extrusionOk="0" h="1373" w="1646">
                  <a:moveTo>
                    <a:pt x="906" y="0"/>
                  </a:moveTo>
                  <a:cubicBezTo>
                    <a:pt x="659" y="0"/>
                    <a:pt x="413" y="122"/>
                    <a:pt x="277" y="377"/>
                  </a:cubicBezTo>
                  <a:cubicBezTo>
                    <a:pt x="1" y="954"/>
                    <a:pt x="500" y="1372"/>
                    <a:pt x="970" y="1372"/>
                  </a:cubicBezTo>
                  <a:cubicBezTo>
                    <a:pt x="1253" y="1372"/>
                    <a:pt x="1525" y="1220"/>
                    <a:pt x="1608" y="858"/>
                  </a:cubicBezTo>
                  <a:cubicBezTo>
                    <a:pt x="1645" y="710"/>
                    <a:pt x="1608" y="599"/>
                    <a:pt x="1608" y="488"/>
                  </a:cubicBezTo>
                  <a:cubicBezTo>
                    <a:pt x="1488" y="169"/>
                    <a:pt x="119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8" name="Google Shape;608;p40"/>
            <p:cNvSpPr/>
            <p:nvPr/>
          </p:nvSpPr>
          <p:spPr>
            <a:xfrm rot="8380590">
              <a:off x="-5026187" y="5000501"/>
              <a:ext cx="150674" cy="63800"/>
            </a:xfrm>
            <a:custGeom>
              <a:rect b="b" l="l" r="r" t="t"/>
              <a:pathLst>
                <a:path extrusionOk="0" h="2552" w="6027">
                  <a:moveTo>
                    <a:pt x="3253" y="1"/>
                  </a:moveTo>
                  <a:cubicBezTo>
                    <a:pt x="1960" y="38"/>
                    <a:pt x="702" y="925"/>
                    <a:pt x="0" y="2330"/>
                  </a:cubicBezTo>
                  <a:lnTo>
                    <a:pt x="407" y="2552"/>
                  </a:lnTo>
                  <a:cubicBezTo>
                    <a:pt x="1035" y="1295"/>
                    <a:pt x="2181" y="482"/>
                    <a:pt x="3253" y="482"/>
                  </a:cubicBezTo>
                  <a:cubicBezTo>
                    <a:pt x="4215" y="482"/>
                    <a:pt x="5028" y="1036"/>
                    <a:pt x="5620" y="2071"/>
                  </a:cubicBezTo>
                  <a:lnTo>
                    <a:pt x="6026" y="1849"/>
                  </a:lnTo>
                  <a:cubicBezTo>
                    <a:pt x="5324" y="666"/>
                    <a:pt x="4363" y="1"/>
                    <a:pt x="3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609" name="Google Shape;609;p40"/>
          <p:cNvGrpSpPr/>
          <p:nvPr/>
        </p:nvGrpSpPr>
        <p:grpSpPr>
          <a:xfrm>
            <a:off x="5536433" y="2838004"/>
            <a:ext cx="715720" cy="729437"/>
            <a:chOff x="-5142500" y="4841450"/>
            <a:chExt cx="310575" cy="313750"/>
          </a:xfrm>
        </p:grpSpPr>
        <p:sp>
          <p:nvSpPr>
            <p:cNvPr id="610" name="Google Shape;610;p40"/>
            <p:cNvSpPr/>
            <p:nvPr/>
          </p:nvSpPr>
          <p:spPr>
            <a:xfrm>
              <a:off x="-5142500" y="4841450"/>
              <a:ext cx="310575" cy="313750"/>
            </a:xfrm>
            <a:custGeom>
              <a:rect b="b" l="l" r="r" t="t"/>
              <a:pathLst>
                <a:path extrusionOk="0" h="12550" w="12423">
                  <a:moveTo>
                    <a:pt x="6097" y="1"/>
                  </a:moveTo>
                  <a:cubicBezTo>
                    <a:pt x="5927" y="1"/>
                    <a:pt x="5755" y="8"/>
                    <a:pt x="5583" y="24"/>
                  </a:cubicBezTo>
                  <a:cubicBezTo>
                    <a:pt x="2330" y="357"/>
                    <a:pt x="1" y="3426"/>
                    <a:pt x="333" y="6864"/>
                  </a:cubicBezTo>
                  <a:cubicBezTo>
                    <a:pt x="646" y="10132"/>
                    <a:pt x="3248" y="12550"/>
                    <a:pt x="6262" y="12550"/>
                  </a:cubicBezTo>
                  <a:cubicBezTo>
                    <a:pt x="6453" y="12550"/>
                    <a:pt x="6646" y="12540"/>
                    <a:pt x="6840" y="12520"/>
                  </a:cubicBezTo>
                  <a:cubicBezTo>
                    <a:pt x="10057" y="12225"/>
                    <a:pt x="12423" y="9156"/>
                    <a:pt x="12053" y="5718"/>
                  </a:cubicBezTo>
                  <a:cubicBezTo>
                    <a:pt x="11738" y="2429"/>
                    <a:pt x="9105" y="1"/>
                    <a:pt x="6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1" name="Google Shape;611;p40"/>
            <p:cNvSpPr/>
            <p:nvPr/>
          </p:nvSpPr>
          <p:spPr>
            <a:xfrm>
              <a:off x="-5053716" y="4951581"/>
              <a:ext cx="44391" cy="34463"/>
            </a:xfrm>
            <a:custGeom>
              <a:rect b="b" l="l" r="r" t="t"/>
              <a:pathLst>
                <a:path extrusionOk="0" h="1647" w="1776">
                  <a:moveTo>
                    <a:pt x="1042" y="1"/>
                  </a:moveTo>
                  <a:cubicBezTo>
                    <a:pt x="1015" y="1"/>
                    <a:pt x="989" y="2"/>
                    <a:pt x="962" y="5"/>
                  </a:cubicBezTo>
                  <a:cubicBezTo>
                    <a:pt x="296" y="116"/>
                    <a:pt x="1" y="1188"/>
                    <a:pt x="592" y="1558"/>
                  </a:cubicBezTo>
                  <a:cubicBezTo>
                    <a:pt x="673" y="1612"/>
                    <a:pt x="774" y="1646"/>
                    <a:pt x="881" y="1646"/>
                  </a:cubicBezTo>
                  <a:cubicBezTo>
                    <a:pt x="920" y="1646"/>
                    <a:pt x="959" y="1642"/>
                    <a:pt x="999" y="1632"/>
                  </a:cubicBezTo>
                  <a:cubicBezTo>
                    <a:pt x="1332" y="1595"/>
                    <a:pt x="1590" y="1373"/>
                    <a:pt x="1701" y="1077"/>
                  </a:cubicBezTo>
                  <a:cubicBezTo>
                    <a:pt x="1775" y="929"/>
                    <a:pt x="1775" y="744"/>
                    <a:pt x="1738" y="560"/>
                  </a:cubicBezTo>
                  <a:cubicBezTo>
                    <a:pt x="1670" y="217"/>
                    <a:pt x="1378" y="1"/>
                    <a:pt x="1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2" name="Google Shape;612;p40"/>
            <p:cNvSpPr/>
            <p:nvPr/>
          </p:nvSpPr>
          <p:spPr>
            <a:xfrm>
              <a:off x="-4978003" y="4953700"/>
              <a:ext cx="41150" cy="34325"/>
            </a:xfrm>
            <a:custGeom>
              <a:rect b="b" l="l" r="r" t="t"/>
              <a:pathLst>
                <a:path extrusionOk="0" h="1373" w="1646">
                  <a:moveTo>
                    <a:pt x="906" y="0"/>
                  </a:moveTo>
                  <a:cubicBezTo>
                    <a:pt x="659" y="0"/>
                    <a:pt x="413" y="122"/>
                    <a:pt x="277" y="377"/>
                  </a:cubicBezTo>
                  <a:cubicBezTo>
                    <a:pt x="1" y="954"/>
                    <a:pt x="500" y="1372"/>
                    <a:pt x="970" y="1372"/>
                  </a:cubicBezTo>
                  <a:cubicBezTo>
                    <a:pt x="1253" y="1372"/>
                    <a:pt x="1525" y="1220"/>
                    <a:pt x="1608" y="858"/>
                  </a:cubicBezTo>
                  <a:cubicBezTo>
                    <a:pt x="1645" y="710"/>
                    <a:pt x="1608" y="599"/>
                    <a:pt x="1608" y="488"/>
                  </a:cubicBezTo>
                  <a:cubicBezTo>
                    <a:pt x="1488" y="169"/>
                    <a:pt x="119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3" name="Google Shape;613;p40"/>
            <p:cNvSpPr/>
            <p:nvPr/>
          </p:nvSpPr>
          <p:spPr>
            <a:xfrm rot="8380590">
              <a:off x="-5026187" y="5000501"/>
              <a:ext cx="150674" cy="63800"/>
            </a:xfrm>
            <a:custGeom>
              <a:rect b="b" l="l" r="r" t="t"/>
              <a:pathLst>
                <a:path extrusionOk="0" h="2552" w="6027">
                  <a:moveTo>
                    <a:pt x="3253" y="1"/>
                  </a:moveTo>
                  <a:cubicBezTo>
                    <a:pt x="1960" y="38"/>
                    <a:pt x="702" y="925"/>
                    <a:pt x="0" y="2330"/>
                  </a:cubicBezTo>
                  <a:lnTo>
                    <a:pt x="407" y="2552"/>
                  </a:lnTo>
                  <a:cubicBezTo>
                    <a:pt x="1035" y="1295"/>
                    <a:pt x="2181" y="482"/>
                    <a:pt x="3253" y="482"/>
                  </a:cubicBezTo>
                  <a:cubicBezTo>
                    <a:pt x="4215" y="482"/>
                    <a:pt x="5028" y="1036"/>
                    <a:pt x="5620" y="2071"/>
                  </a:cubicBezTo>
                  <a:lnTo>
                    <a:pt x="6026" y="1849"/>
                  </a:lnTo>
                  <a:cubicBezTo>
                    <a:pt x="5324" y="666"/>
                    <a:pt x="4363" y="1"/>
                    <a:pt x="3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sp>
        <p:nvSpPr>
          <p:cNvPr id="614" name="Google Shape;614;p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grpSp>
        <p:nvGrpSpPr>
          <p:cNvPr id="982" name="Google Shape;982;p49"/>
          <p:cNvGrpSpPr/>
          <p:nvPr/>
        </p:nvGrpSpPr>
        <p:grpSpPr>
          <a:xfrm>
            <a:off x="1954725" y="421481"/>
            <a:ext cx="5117250" cy="862425"/>
            <a:chOff x="1954725" y="409575"/>
            <a:chExt cx="5117250" cy="862425"/>
          </a:xfrm>
        </p:grpSpPr>
        <p:sp>
          <p:nvSpPr>
            <p:cNvPr id="983" name="Google Shape;983;p49"/>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49"/>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85" name="Google Shape;985;p49"/>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986" name="Google Shape;986;p4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87" name="Google Shape;987;p49"/>
          <p:cNvSpPr/>
          <p:nvPr/>
        </p:nvSpPr>
        <p:spPr>
          <a:xfrm>
            <a:off x="3740927" y="1042124"/>
            <a:ext cx="5826997" cy="450476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49"/>
          <p:cNvSpPr txBox="1"/>
          <p:nvPr>
            <p:ph idx="4294967295" type="subTitle"/>
          </p:nvPr>
        </p:nvSpPr>
        <p:spPr>
          <a:xfrm>
            <a:off x="4238975" y="2040350"/>
            <a:ext cx="4740300" cy="342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Check for error and missing values.</a:t>
            </a:r>
            <a:endParaRPr>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330200" lvl="0" marL="457200" rtl="0" algn="l">
              <a:spcBef>
                <a:spcPts val="1200"/>
              </a:spcBef>
              <a:spcAft>
                <a:spcPts val="0"/>
              </a:spcAft>
              <a:buSzPts val="1600"/>
              <a:buFont typeface="Courier New"/>
              <a:buChar char="●"/>
            </a:pPr>
            <a:r>
              <a:rPr lang="en">
                <a:latin typeface="Courier New"/>
                <a:ea typeface="Courier New"/>
                <a:cs typeface="Courier New"/>
                <a:sym typeface="Courier New"/>
              </a:rPr>
              <a:t>Check data size.</a:t>
            </a:r>
            <a:endParaRPr>
              <a:latin typeface="Courier New"/>
              <a:ea typeface="Courier New"/>
              <a:cs typeface="Courier New"/>
              <a:sym typeface="Courier New"/>
            </a:endParaRPr>
          </a:p>
          <a:p>
            <a:pPr indent="0" lvl="0" marL="0" rtl="0" algn="l">
              <a:spcBef>
                <a:spcPts val="1200"/>
              </a:spcBef>
              <a:spcAft>
                <a:spcPts val="1200"/>
              </a:spcAft>
              <a:buNone/>
            </a:pPr>
            <a:r>
              <a:t/>
            </a:r>
            <a:endParaRPr>
              <a:latin typeface="Courier New"/>
              <a:ea typeface="Courier New"/>
              <a:cs typeface="Courier New"/>
              <a:sym typeface="Courier New"/>
            </a:endParaRPr>
          </a:p>
        </p:txBody>
      </p:sp>
      <p:sp>
        <p:nvSpPr>
          <p:cNvPr id="989" name="Google Shape;989;p49"/>
          <p:cNvSpPr/>
          <p:nvPr/>
        </p:nvSpPr>
        <p:spPr>
          <a:xfrm>
            <a:off x="925175" y="2300775"/>
            <a:ext cx="21159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49"/>
          <p:cNvSpPr/>
          <p:nvPr/>
        </p:nvSpPr>
        <p:spPr>
          <a:xfrm flipH="1" rot="-10419122">
            <a:off x="1078178" y="2686269"/>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49"/>
          <p:cNvSpPr txBox="1"/>
          <p:nvPr/>
        </p:nvSpPr>
        <p:spPr>
          <a:xfrm>
            <a:off x="1250781" y="2463503"/>
            <a:ext cx="16407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STEP 3 </a:t>
            </a:r>
            <a:endParaRPr b="1" sz="2500">
              <a:solidFill>
                <a:schemeClr val="dk1"/>
              </a:solidFill>
              <a:latin typeface="Mukta"/>
              <a:ea typeface="Mukta"/>
              <a:cs typeface="Mukta"/>
              <a:sym typeface="Mukta"/>
            </a:endParaRPr>
          </a:p>
        </p:txBody>
      </p:sp>
      <p:sp>
        <p:nvSpPr>
          <p:cNvPr id="992" name="Google Shape;992;p49"/>
          <p:cNvSpPr txBox="1"/>
          <p:nvPr/>
        </p:nvSpPr>
        <p:spPr>
          <a:xfrm>
            <a:off x="1250787" y="3499037"/>
            <a:ext cx="16407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EXPLORE DATA</a:t>
            </a:r>
            <a:endParaRPr b="1" sz="2500">
              <a:solidFill>
                <a:schemeClr val="dk1"/>
              </a:solidFill>
              <a:latin typeface="Mukta"/>
              <a:ea typeface="Mukta"/>
              <a:cs typeface="Mukta"/>
              <a:sym typeface="Mukta"/>
            </a:endParaRPr>
          </a:p>
        </p:txBody>
      </p:sp>
      <p:grpSp>
        <p:nvGrpSpPr>
          <p:cNvPr id="993" name="Google Shape;993;p49"/>
          <p:cNvGrpSpPr/>
          <p:nvPr/>
        </p:nvGrpSpPr>
        <p:grpSpPr>
          <a:xfrm>
            <a:off x="713233" y="3381130"/>
            <a:ext cx="537544" cy="538206"/>
            <a:chOff x="12107019" y="2167165"/>
            <a:chExt cx="550932" cy="551723"/>
          </a:xfrm>
        </p:grpSpPr>
        <p:sp>
          <p:nvSpPr>
            <p:cNvPr id="994" name="Google Shape;994;p49"/>
            <p:cNvSpPr/>
            <p:nvPr/>
          </p:nvSpPr>
          <p:spPr>
            <a:xfrm>
              <a:off x="12107019" y="2167165"/>
              <a:ext cx="550932" cy="551723"/>
            </a:xfrm>
            <a:custGeom>
              <a:rect b="b" l="l" r="r" t="t"/>
              <a:pathLst>
                <a:path extrusionOk="0" h="25104" w="25068">
                  <a:moveTo>
                    <a:pt x="12534" y="1"/>
                  </a:moveTo>
                  <a:cubicBezTo>
                    <a:pt x="5599" y="1"/>
                    <a:pt x="1" y="5599"/>
                    <a:pt x="1" y="12534"/>
                  </a:cubicBezTo>
                  <a:cubicBezTo>
                    <a:pt x="1" y="19470"/>
                    <a:pt x="5599" y="25103"/>
                    <a:pt x="12534" y="25103"/>
                  </a:cubicBezTo>
                  <a:cubicBezTo>
                    <a:pt x="19470" y="25103"/>
                    <a:pt x="25068" y="19470"/>
                    <a:pt x="25068" y="12534"/>
                  </a:cubicBezTo>
                  <a:cubicBezTo>
                    <a:pt x="25068" y="5599"/>
                    <a:pt x="19470" y="1"/>
                    <a:pt x="125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49"/>
            <p:cNvSpPr/>
            <p:nvPr/>
          </p:nvSpPr>
          <p:spPr>
            <a:xfrm>
              <a:off x="12254051" y="2480211"/>
              <a:ext cx="256895" cy="77405"/>
            </a:xfrm>
            <a:custGeom>
              <a:rect b="b" l="l" r="r" t="t"/>
              <a:pathLst>
                <a:path extrusionOk="0" h="3522" w="11689">
                  <a:moveTo>
                    <a:pt x="880" y="1"/>
                  </a:moveTo>
                  <a:cubicBezTo>
                    <a:pt x="317" y="1"/>
                    <a:pt x="0" y="670"/>
                    <a:pt x="387" y="1092"/>
                  </a:cubicBezTo>
                  <a:cubicBezTo>
                    <a:pt x="1848" y="2712"/>
                    <a:pt x="3846" y="3522"/>
                    <a:pt x="5844" y="3522"/>
                  </a:cubicBezTo>
                  <a:cubicBezTo>
                    <a:pt x="7842" y="3522"/>
                    <a:pt x="9840" y="2712"/>
                    <a:pt x="11301" y="1092"/>
                  </a:cubicBezTo>
                  <a:cubicBezTo>
                    <a:pt x="11689" y="670"/>
                    <a:pt x="11372" y="1"/>
                    <a:pt x="10809" y="1"/>
                  </a:cubicBezTo>
                  <a:cubicBezTo>
                    <a:pt x="10597" y="1"/>
                    <a:pt x="10421" y="71"/>
                    <a:pt x="10316" y="212"/>
                  </a:cubicBezTo>
                  <a:cubicBezTo>
                    <a:pt x="9101" y="1532"/>
                    <a:pt x="7464" y="2193"/>
                    <a:pt x="5831" y="2193"/>
                  </a:cubicBezTo>
                  <a:cubicBezTo>
                    <a:pt x="4198" y="2193"/>
                    <a:pt x="2570" y="1532"/>
                    <a:pt x="1373" y="212"/>
                  </a:cubicBezTo>
                  <a:cubicBezTo>
                    <a:pt x="1232" y="71"/>
                    <a:pt x="1056" y="1"/>
                    <a:pt x="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49"/>
            <p:cNvSpPr/>
            <p:nvPr/>
          </p:nvSpPr>
          <p:spPr>
            <a:xfrm>
              <a:off x="12258688" y="2334308"/>
              <a:ext cx="75844" cy="64790"/>
            </a:xfrm>
            <a:custGeom>
              <a:rect b="b" l="l" r="r" t="t"/>
              <a:pathLst>
                <a:path extrusionOk="0" h="2948" w="3451">
                  <a:moveTo>
                    <a:pt x="1972" y="0"/>
                  </a:moveTo>
                  <a:cubicBezTo>
                    <a:pt x="669" y="0"/>
                    <a:pt x="0" y="1585"/>
                    <a:pt x="951" y="2500"/>
                  </a:cubicBezTo>
                  <a:cubicBezTo>
                    <a:pt x="1249" y="2810"/>
                    <a:pt x="1618" y="2948"/>
                    <a:pt x="1981" y="2948"/>
                  </a:cubicBezTo>
                  <a:cubicBezTo>
                    <a:pt x="2730" y="2948"/>
                    <a:pt x="3451" y="2357"/>
                    <a:pt x="3451" y="1479"/>
                  </a:cubicBezTo>
                  <a:cubicBezTo>
                    <a:pt x="3451" y="669"/>
                    <a:pt x="2782" y="0"/>
                    <a:pt x="1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49"/>
            <p:cNvSpPr/>
            <p:nvPr/>
          </p:nvSpPr>
          <p:spPr>
            <a:xfrm>
              <a:off x="12431236" y="2334308"/>
              <a:ext cx="75075" cy="65031"/>
            </a:xfrm>
            <a:custGeom>
              <a:rect b="b" l="l" r="r" t="t"/>
              <a:pathLst>
                <a:path extrusionOk="0" h="2959" w="3416">
                  <a:moveTo>
                    <a:pt x="1444" y="0"/>
                  </a:moveTo>
                  <a:cubicBezTo>
                    <a:pt x="634" y="0"/>
                    <a:pt x="0" y="669"/>
                    <a:pt x="0" y="1479"/>
                  </a:cubicBezTo>
                  <a:cubicBezTo>
                    <a:pt x="0" y="2365"/>
                    <a:pt x="734" y="2958"/>
                    <a:pt x="1491" y="2958"/>
                  </a:cubicBezTo>
                  <a:cubicBezTo>
                    <a:pt x="1847" y="2958"/>
                    <a:pt x="2208" y="2828"/>
                    <a:pt x="2500" y="2535"/>
                  </a:cubicBezTo>
                  <a:cubicBezTo>
                    <a:pt x="3415" y="1585"/>
                    <a:pt x="2782" y="0"/>
                    <a:pt x="1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8" name="Google Shape;998;p49"/>
          <p:cNvSpPr txBox="1"/>
          <p:nvPr>
            <p:ph type="title"/>
          </p:nvPr>
        </p:nvSpPr>
        <p:spPr>
          <a:xfrm>
            <a:off x="2831950" y="13406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EXPLORE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grpSp>
        <p:nvGrpSpPr>
          <p:cNvPr id="1003" name="Google Shape;1003;p50"/>
          <p:cNvGrpSpPr/>
          <p:nvPr/>
        </p:nvGrpSpPr>
        <p:grpSpPr>
          <a:xfrm>
            <a:off x="1954725" y="421481"/>
            <a:ext cx="5117250" cy="862425"/>
            <a:chOff x="1954725" y="409575"/>
            <a:chExt cx="5117250" cy="862425"/>
          </a:xfrm>
        </p:grpSpPr>
        <p:sp>
          <p:nvSpPr>
            <p:cNvPr id="1004" name="Google Shape;1004;p50"/>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06" name="Google Shape;1006;p50"/>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1007" name="Google Shape;1007;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08" name="Google Shape;1008;p50"/>
          <p:cNvSpPr/>
          <p:nvPr/>
        </p:nvSpPr>
        <p:spPr>
          <a:xfrm>
            <a:off x="3740927" y="1042124"/>
            <a:ext cx="5826997" cy="450476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txBox="1"/>
          <p:nvPr>
            <p:ph idx="4294967295" type="subTitle"/>
          </p:nvPr>
        </p:nvSpPr>
        <p:spPr>
          <a:xfrm>
            <a:off x="4231700" y="1799925"/>
            <a:ext cx="4740300" cy="342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Import PYTHAINLP library.</a:t>
            </a:r>
            <a:endParaRPr>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330200" lvl="0" marL="457200" rtl="0" algn="l">
              <a:spcBef>
                <a:spcPts val="1200"/>
              </a:spcBef>
              <a:spcAft>
                <a:spcPts val="0"/>
              </a:spcAft>
              <a:buSzPts val="1600"/>
              <a:buFont typeface="Courier New"/>
              <a:buChar char="●"/>
            </a:pPr>
            <a:r>
              <a:rPr lang="en">
                <a:latin typeface="Courier New"/>
                <a:ea typeface="Courier New"/>
                <a:cs typeface="Courier New"/>
                <a:sym typeface="Courier New"/>
              </a:rPr>
              <a:t>Change emoji to thai words using stopword from THAINLP library.</a:t>
            </a:r>
            <a:endParaRPr>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330200" lvl="0" marL="457200" rtl="0" algn="l">
              <a:spcBef>
                <a:spcPts val="1200"/>
              </a:spcBef>
              <a:spcAft>
                <a:spcPts val="0"/>
              </a:spcAft>
              <a:buSzPts val="1600"/>
              <a:buFont typeface="Courier New"/>
              <a:buChar char="●"/>
            </a:pPr>
            <a:r>
              <a:rPr lang="en">
                <a:latin typeface="Courier New"/>
                <a:ea typeface="Courier New"/>
                <a:cs typeface="Courier New"/>
                <a:sym typeface="Courier New"/>
              </a:rPr>
              <a:t>Tokenize thai words - to move all the emoji to the back and eliminating the </a:t>
            </a:r>
            <a:r>
              <a:rPr lang="en">
                <a:latin typeface="Courier New"/>
                <a:ea typeface="Courier New"/>
                <a:cs typeface="Courier New"/>
                <a:sym typeface="Courier New"/>
              </a:rPr>
              <a:t>meaningless</a:t>
            </a:r>
            <a:r>
              <a:rPr lang="en">
                <a:latin typeface="Courier New"/>
                <a:ea typeface="Courier New"/>
                <a:cs typeface="Courier New"/>
                <a:sym typeface="Courier New"/>
              </a:rPr>
              <a:t> word as well as split data into words.</a:t>
            </a:r>
            <a:endParaRPr>
              <a:latin typeface="Courier New"/>
              <a:ea typeface="Courier New"/>
              <a:cs typeface="Courier New"/>
              <a:sym typeface="Courier New"/>
            </a:endParaRPr>
          </a:p>
          <a:p>
            <a:pPr indent="0" lvl="0" marL="0" rtl="0" algn="l">
              <a:spcBef>
                <a:spcPts val="1200"/>
              </a:spcBef>
              <a:spcAft>
                <a:spcPts val="1200"/>
              </a:spcAft>
              <a:buNone/>
            </a:pPr>
            <a:r>
              <a:t/>
            </a:r>
            <a:endParaRPr>
              <a:latin typeface="Courier New"/>
              <a:ea typeface="Courier New"/>
              <a:cs typeface="Courier New"/>
              <a:sym typeface="Courier New"/>
            </a:endParaRPr>
          </a:p>
        </p:txBody>
      </p:sp>
      <p:sp>
        <p:nvSpPr>
          <p:cNvPr id="1010" name="Google Shape;1010;p50"/>
          <p:cNvSpPr/>
          <p:nvPr/>
        </p:nvSpPr>
        <p:spPr>
          <a:xfrm>
            <a:off x="838825" y="3346625"/>
            <a:ext cx="2115900" cy="572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rot="-380878">
            <a:off x="1068028" y="2970119"/>
            <a:ext cx="488394" cy="508637"/>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txBox="1"/>
          <p:nvPr/>
        </p:nvSpPr>
        <p:spPr>
          <a:xfrm>
            <a:off x="1186272" y="3509353"/>
            <a:ext cx="16368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STEP 4 </a:t>
            </a:r>
            <a:endParaRPr b="1" sz="2500">
              <a:solidFill>
                <a:schemeClr val="dk1"/>
              </a:solidFill>
              <a:latin typeface="Mukta"/>
              <a:ea typeface="Mukta"/>
              <a:cs typeface="Mukta"/>
              <a:sym typeface="Mukta"/>
            </a:endParaRPr>
          </a:p>
        </p:txBody>
      </p:sp>
      <p:sp>
        <p:nvSpPr>
          <p:cNvPr id="1013" name="Google Shape;1013;p50"/>
          <p:cNvSpPr txBox="1"/>
          <p:nvPr/>
        </p:nvSpPr>
        <p:spPr>
          <a:xfrm>
            <a:off x="1186275" y="2463375"/>
            <a:ext cx="20487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PREPROCESS DATA</a:t>
            </a:r>
            <a:endParaRPr b="1" sz="2500">
              <a:solidFill>
                <a:schemeClr val="dk1"/>
              </a:solidFill>
              <a:latin typeface="Mukta"/>
              <a:ea typeface="Mukta"/>
              <a:cs typeface="Mukta"/>
              <a:sym typeface="Mukta"/>
            </a:endParaRPr>
          </a:p>
        </p:txBody>
      </p:sp>
      <p:grpSp>
        <p:nvGrpSpPr>
          <p:cNvPr id="1014" name="Google Shape;1014;p50"/>
          <p:cNvGrpSpPr/>
          <p:nvPr/>
        </p:nvGrpSpPr>
        <p:grpSpPr>
          <a:xfrm>
            <a:off x="648726" y="2337002"/>
            <a:ext cx="537544" cy="538316"/>
            <a:chOff x="12106382" y="1462525"/>
            <a:chExt cx="550932" cy="551723"/>
          </a:xfrm>
        </p:grpSpPr>
        <p:sp>
          <p:nvSpPr>
            <p:cNvPr id="1015" name="Google Shape;1015;p50"/>
            <p:cNvSpPr/>
            <p:nvPr/>
          </p:nvSpPr>
          <p:spPr>
            <a:xfrm>
              <a:off x="12106382" y="1462525"/>
              <a:ext cx="550932" cy="551723"/>
            </a:xfrm>
            <a:custGeom>
              <a:rect b="b" l="l" r="r" t="t"/>
              <a:pathLst>
                <a:path extrusionOk="0" h="25104" w="25068">
                  <a:moveTo>
                    <a:pt x="12534" y="1"/>
                  </a:moveTo>
                  <a:cubicBezTo>
                    <a:pt x="5598" y="1"/>
                    <a:pt x="1" y="5599"/>
                    <a:pt x="1" y="12534"/>
                  </a:cubicBezTo>
                  <a:cubicBezTo>
                    <a:pt x="1" y="19470"/>
                    <a:pt x="5598" y="25103"/>
                    <a:pt x="12534" y="25103"/>
                  </a:cubicBezTo>
                  <a:cubicBezTo>
                    <a:pt x="19470" y="25103"/>
                    <a:pt x="25068" y="19470"/>
                    <a:pt x="25068" y="12534"/>
                  </a:cubicBezTo>
                  <a:cubicBezTo>
                    <a:pt x="25068" y="5599"/>
                    <a:pt x="19470" y="1"/>
                    <a:pt x="125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0"/>
            <p:cNvSpPr/>
            <p:nvPr/>
          </p:nvSpPr>
          <p:spPr>
            <a:xfrm>
              <a:off x="12224776" y="1753230"/>
              <a:ext cx="315421" cy="128700"/>
            </a:xfrm>
            <a:custGeom>
              <a:rect b="b" l="l" r="r" t="t"/>
              <a:pathLst>
                <a:path extrusionOk="0" h="5856" w="14352">
                  <a:moveTo>
                    <a:pt x="830" y="0"/>
                  </a:moveTo>
                  <a:cubicBezTo>
                    <a:pt x="416" y="0"/>
                    <a:pt x="0" y="363"/>
                    <a:pt x="176" y="892"/>
                  </a:cubicBezTo>
                  <a:cubicBezTo>
                    <a:pt x="1232" y="3849"/>
                    <a:pt x="4049" y="5856"/>
                    <a:pt x="7182" y="5856"/>
                  </a:cubicBezTo>
                  <a:cubicBezTo>
                    <a:pt x="10316" y="5856"/>
                    <a:pt x="13097" y="3884"/>
                    <a:pt x="14153" y="927"/>
                  </a:cubicBezTo>
                  <a:cubicBezTo>
                    <a:pt x="14351" y="398"/>
                    <a:pt x="13930" y="35"/>
                    <a:pt x="13518" y="35"/>
                  </a:cubicBezTo>
                  <a:cubicBezTo>
                    <a:pt x="13271" y="35"/>
                    <a:pt x="13027" y="166"/>
                    <a:pt x="12921" y="469"/>
                  </a:cubicBezTo>
                  <a:cubicBezTo>
                    <a:pt x="11956" y="3171"/>
                    <a:pt x="9566" y="4518"/>
                    <a:pt x="7179" y="4518"/>
                  </a:cubicBezTo>
                  <a:cubicBezTo>
                    <a:pt x="4777" y="4518"/>
                    <a:pt x="2380" y="3154"/>
                    <a:pt x="1444" y="434"/>
                  </a:cubicBezTo>
                  <a:cubicBezTo>
                    <a:pt x="1325" y="130"/>
                    <a:pt x="1078" y="0"/>
                    <a:pt x="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a:off x="12269655" y="1635075"/>
              <a:ext cx="64240" cy="64240"/>
            </a:xfrm>
            <a:custGeom>
              <a:rect b="b" l="l" r="r" t="t"/>
              <a:pathLst>
                <a:path extrusionOk="0" h="2923" w="2923">
                  <a:moveTo>
                    <a:pt x="1444" y="1"/>
                  </a:moveTo>
                  <a:cubicBezTo>
                    <a:pt x="634" y="1"/>
                    <a:pt x="0" y="670"/>
                    <a:pt x="0" y="1479"/>
                  </a:cubicBezTo>
                  <a:cubicBezTo>
                    <a:pt x="0" y="2289"/>
                    <a:pt x="634" y="2923"/>
                    <a:pt x="1444" y="2923"/>
                  </a:cubicBezTo>
                  <a:cubicBezTo>
                    <a:pt x="2253" y="2923"/>
                    <a:pt x="2922" y="2289"/>
                    <a:pt x="2922" y="1479"/>
                  </a:cubicBezTo>
                  <a:cubicBezTo>
                    <a:pt x="2922" y="670"/>
                    <a:pt x="2253" y="1"/>
                    <a:pt x="1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a:off x="12430598" y="1635075"/>
              <a:ext cx="64240" cy="64240"/>
            </a:xfrm>
            <a:custGeom>
              <a:rect b="b" l="l" r="r" t="t"/>
              <a:pathLst>
                <a:path extrusionOk="0" h="2923" w="2923">
                  <a:moveTo>
                    <a:pt x="1479" y="1"/>
                  </a:moveTo>
                  <a:cubicBezTo>
                    <a:pt x="669" y="1"/>
                    <a:pt x="0" y="670"/>
                    <a:pt x="0" y="1479"/>
                  </a:cubicBezTo>
                  <a:cubicBezTo>
                    <a:pt x="0" y="2289"/>
                    <a:pt x="669" y="2923"/>
                    <a:pt x="1479" y="2923"/>
                  </a:cubicBezTo>
                  <a:cubicBezTo>
                    <a:pt x="2253" y="2923"/>
                    <a:pt x="2922" y="2289"/>
                    <a:pt x="2922" y="1479"/>
                  </a:cubicBezTo>
                  <a:cubicBezTo>
                    <a:pt x="2922" y="670"/>
                    <a:pt x="2253" y="1"/>
                    <a:pt x="1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19" name="Google Shape;1019;p50"/>
          <p:cNvSpPr txBox="1"/>
          <p:nvPr>
            <p:ph type="title"/>
          </p:nvPr>
        </p:nvSpPr>
        <p:spPr>
          <a:xfrm>
            <a:off x="2831950" y="13406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PREPROCESS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grpSp>
        <p:nvGrpSpPr>
          <p:cNvPr id="1024" name="Google Shape;1024;p51"/>
          <p:cNvGrpSpPr/>
          <p:nvPr/>
        </p:nvGrpSpPr>
        <p:grpSpPr>
          <a:xfrm>
            <a:off x="1954725" y="421481"/>
            <a:ext cx="5117250" cy="862425"/>
            <a:chOff x="1954725" y="409575"/>
            <a:chExt cx="5117250" cy="862425"/>
          </a:xfrm>
        </p:grpSpPr>
        <p:sp>
          <p:nvSpPr>
            <p:cNvPr id="1025" name="Google Shape;1025;p51"/>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1"/>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7" name="Google Shape;1027;p51"/>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1028" name="Google Shape;1028;p5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029" name="Google Shape;1029;p51"/>
          <p:cNvSpPr/>
          <p:nvPr/>
        </p:nvSpPr>
        <p:spPr>
          <a:xfrm>
            <a:off x="3740927" y="1042124"/>
            <a:ext cx="5826997" cy="450476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1"/>
          <p:cNvSpPr txBox="1"/>
          <p:nvPr>
            <p:ph idx="4294967295" type="subTitle"/>
          </p:nvPr>
        </p:nvSpPr>
        <p:spPr>
          <a:xfrm>
            <a:off x="4238975" y="1811750"/>
            <a:ext cx="4740300" cy="342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Use </a:t>
            </a:r>
            <a:r>
              <a:rPr lang="en">
                <a:latin typeface="Courier New"/>
                <a:ea typeface="Courier New"/>
                <a:cs typeface="Courier New"/>
                <a:sym typeface="Courier New"/>
              </a:rPr>
              <a:t>countvectorizer</a:t>
            </a:r>
            <a:r>
              <a:rPr lang="en">
                <a:latin typeface="Courier New"/>
                <a:ea typeface="Courier New"/>
                <a:cs typeface="Courier New"/>
                <a:sym typeface="Courier New"/>
              </a:rPr>
              <a:t> to create bag of words for Multinomial NB and Logistic Model.</a:t>
            </a:r>
            <a:endParaRPr>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330200" lvl="0" marL="457200" rtl="0" algn="l">
              <a:spcBef>
                <a:spcPts val="1200"/>
              </a:spcBef>
              <a:spcAft>
                <a:spcPts val="0"/>
              </a:spcAft>
              <a:buSzPts val="1600"/>
              <a:buFont typeface="Courier New"/>
              <a:buChar char="●"/>
            </a:pPr>
            <a:r>
              <a:rPr lang="en">
                <a:latin typeface="Courier New"/>
                <a:ea typeface="Courier New"/>
                <a:cs typeface="Courier New"/>
                <a:sym typeface="Courier New"/>
              </a:rPr>
              <a:t>Use TF-IDF for Logistic regression.</a:t>
            </a:r>
            <a:endParaRPr>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330200" lvl="0" marL="457200" rtl="0" algn="l">
              <a:spcBef>
                <a:spcPts val="1200"/>
              </a:spcBef>
              <a:spcAft>
                <a:spcPts val="0"/>
              </a:spcAft>
              <a:buSzPts val="1600"/>
              <a:buFont typeface="Courier New"/>
              <a:buChar char="●"/>
            </a:pPr>
            <a:r>
              <a:rPr lang="en">
                <a:latin typeface="Courier New"/>
                <a:ea typeface="Courier New"/>
                <a:cs typeface="Courier New"/>
                <a:sym typeface="Courier New"/>
              </a:rPr>
              <a:t>Make Multinomial NB and Logistic Model.</a:t>
            </a:r>
            <a:endParaRPr>
              <a:latin typeface="Courier New"/>
              <a:ea typeface="Courier New"/>
              <a:cs typeface="Courier New"/>
              <a:sym typeface="Courier New"/>
            </a:endParaRPr>
          </a:p>
        </p:txBody>
      </p:sp>
      <p:sp>
        <p:nvSpPr>
          <p:cNvPr id="1031" name="Google Shape;1031;p51"/>
          <p:cNvSpPr/>
          <p:nvPr/>
        </p:nvSpPr>
        <p:spPr>
          <a:xfrm>
            <a:off x="854575" y="2125200"/>
            <a:ext cx="2115900" cy="572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1"/>
          <p:cNvSpPr/>
          <p:nvPr/>
        </p:nvSpPr>
        <p:spPr>
          <a:xfrm flipH="1" rot="-10419122">
            <a:off x="1095403" y="2561944"/>
            <a:ext cx="488394" cy="508637"/>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33" name="Google Shape;1033;p51"/>
          <p:cNvGrpSpPr/>
          <p:nvPr/>
        </p:nvGrpSpPr>
        <p:grpSpPr>
          <a:xfrm>
            <a:off x="854572" y="3204230"/>
            <a:ext cx="537544" cy="538206"/>
            <a:chOff x="12106380" y="3576416"/>
            <a:chExt cx="550932" cy="551723"/>
          </a:xfrm>
        </p:grpSpPr>
        <p:sp>
          <p:nvSpPr>
            <p:cNvPr id="1034" name="Google Shape;1034;p51"/>
            <p:cNvSpPr/>
            <p:nvPr/>
          </p:nvSpPr>
          <p:spPr>
            <a:xfrm>
              <a:off x="12106380" y="3576416"/>
              <a:ext cx="550932" cy="551723"/>
            </a:xfrm>
            <a:custGeom>
              <a:rect b="b" l="l" r="r" t="t"/>
              <a:pathLst>
                <a:path extrusionOk="0" h="25104" w="25068">
                  <a:moveTo>
                    <a:pt x="12534" y="1"/>
                  </a:moveTo>
                  <a:cubicBezTo>
                    <a:pt x="5598" y="1"/>
                    <a:pt x="0" y="5599"/>
                    <a:pt x="0" y="12534"/>
                  </a:cubicBezTo>
                  <a:cubicBezTo>
                    <a:pt x="0" y="19470"/>
                    <a:pt x="5598" y="25103"/>
                    <a:pt x="12534" y="25103"/>
                  </a:cubicBezTo>
                  <a:cubicBezTo>
                    <a:pt x="19469" y="25103"/>
                    <a:pt x="25067" y="19470"/>
                    <a:pt x="25067" y="12534"/>
                  </a:cubicBezTo>
                  <a:cubicBezTo>
                    <a:pt x="25067" y="5599"/>
                    <a:pt x="19469" y="1"/>
                    <a:pt x="125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1"/>
            <p:cNvSpPr/>
            <p:nvPr/>
          </p:nvSpPr>
          <p:spPr>
            <a:xfrm>
              <a:off x="12253390" y="3861934"/>
              <a:ext cx="256895" cy="77405"/>
            </a:xfrm>
            <a:custGeom>
              <a:rect b="b" l="l" r="r" t="t"/>
              <a:pathLst>
                <a:path extrusionOk="0" h="3522" w="11689">
                  <a:moveTo>
                    <a:pt x="5845" y="1"/>
                  </a:moveTo>
                  <a:cubicBezTo>
                    <a:pt x="3847" y="1"/>
                    <a:pt x="1849" y="811"/>
                    <a:pt x="388" y="2430"/>
                  </a:cubicBezTo>
                  <a:cubicBezTo>
                    <a:pt x="0" y="2853"/>
                    <a:pt x="317" y="3522"/>
                    <a:pt x="880" y="3522"/>
                  </a:cubicBezTo>
                  <a:cubicBezTo>
                    <a:pt x="1057" y="3522"/>
                    <a:pt x="1233" y="3416"/>
                    <a:pt x="1373" y="3275"/>
                  </a:cubicBezTo>
                  <a:cubicBezTo>
                    <a:pt x="2570" y="1973"/>
                    <a:pt x="4208" y="1321"/>
                    <a:pt x="5845" y="1321"/>
                  </a:cubicBezTo>
                  <a:cubicBezTo>
                    <a:pt x="7482" y="1321"/>
                    <a:pt x="9119" y="1973"/>
                    <a:pt x="10316" y="3275"/>
                  </a:cubicBezTo>
                  <a:cubicBezTo>
                    <a:pt x="10421" y="3416"/>
                    <a:pt x="10598" y="3522"/>
                    <a:pt x="10809" y="3522"/>
                  </a:cubicBezTo>
                  <a:cubicBezTo>
                    <a:pt x="11372" y="3522"/>
                    <a:pt x="11689" y="2853"/>
                    <a:pt x="11302" y="2430"/>
                  </a:cubicBezTo>
                  <a:cubicBezTo>
                    <a:pt x="9841" y="811"/>
                    <a:pt x="7843" y="1"/>
                    <a:pt x="5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1"/>
            <p:cNvSpPr/>
            <p:nvPr/>
          </p:nvSpPr>
          <p:spPr>
            <a:xfrm>
              <a:off x="12258027" y="3743560"/>
              <a:ext cx="75844" cy="64790"/>
            </a:xfrm>
            <a:custGeom>
              <a:rect b="b" l="l" r="r" t="t"/>
              <a:pathLst>
                <a:path extrusionOk="0" h="2948" w="3451">
                  <a:moveTo>
                    <a:pt x="1972" y="0"/>
                  </a:moveTo>
                  <a:cubicBezTo>
                    <a:pt x="669" y="0"/>
                    <a:pt x="1" y="1585"/>
                    <a:pt x="951" y="2500"/>
                  </a:cubicBezTo>
                  <a:cubicBezTo>
                    <a:pt x="1249" y="2810"/>
                    <a:pt x="1619" y="2948"/>
                    <a:pt x="1981" y="2948"/>
                  </a:cubicBezTo>
                  <a:cubicBezTo>
                    <a:pt x="2731" y="2948"/>
                    <a:pt x="3451" y="2357"/>
                    <a:pt x="3451" y="1479"/>
                  </a:cubicBezTo>
                  <a:cubicBezTo>
                    <a:pt x="3451" y="669"/>
                    <a:pt x="2782" y="0"/>
                    <a:pt x="1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1"/>
            <p:cNvSpPr/>
            <p:nvPr/>
          </p:nvSpPr>
          <p:spPr>
            <a:xfrm>
              <a:off x="12430575" y="3743560"/>
              <a:ext cx="75075" cy="65031"/>
            </a:xfrm>
            <a:custGeom>
              <a:rect b="b" l="l" r="r" t="t"/>
              <a:pathLst>
                <a:path extrusionOk="0" h="2959" w="3416">
                  <a:moveTo>
                    <a:pt x="1479" y="0"/>
                  </a:moveTo>
                  <a:cubicBezTo>
                    <a:pt x="634" y="0"/>
                    <a:pt x="1" y="669"/>
                    <a:pt x="1" y="1479"/>
                  </a:cubicBezTo>
                  <a:cubicBezTo>
                    <a:pt x="1" y="2365"/>
                    <a:pt x="734" y="2958"/>
                    <a:pt x="1491" y="2958"/>
                  </a:cubicBezTo>
                  <a:cubicBezTo>
                    <a:pt x="1847" y="2958"/>
                    <a:pt x="2208" y="2828"/>
                    <a:pt x="2500" y="2535"/>
                  </a:cubicBezTo>
                  <a:cubicBezTo>
                    <a:pt x="3416" y="1585"/>
                    <a:pt x="2782"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8" name="Google Shape;1038;p51"/>
          <p:cNvSpPr txBox="1"/>
          <p:nvPr/>
        </p:nvSpPr>
        <p:spPr>
          <a:xfrm>
            <a:off x="1454587" y="3322137"/>
            <a:ext cx="16407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CREATE MODEL</a:t>
            </a:r>
            <a:endParaRPr b="1" sz="2500">
              <a:solidFill>
                <a:schemeClr val="dk1"/>
              </a:solidFill>
              <a:latin typeface="Mukta"/>
              <a:ea typeface="Mukta"/>
              <a:cs typeface="Mukta"/>
              <a:sym typeface="Mukta"/>
            </a:endParaRPr>
          </a:p>
        </p:txBody>
      </p:sp>
      <p:sp>
        <p:nvSpPr>
          <p:cNvPr id="1039" name="Google Shape;1039;p51"/>
          <p:cNvSpPr txBox="1"/>
          <p:nvPr/>
        </p:nvSpPr>
        <p:spPr>
          <a:xfrm>
            <a:off x="1132147" y="2289903"/>
            <a:ext cx="16368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STEP 5</a:t>
            </a:r>
            <a:endParaRPr b="1" sz="2500">
              <a:solidFill>
                <a:schemeClr val="dk1"/>
              </a:solidFill>
              <a:latin typeface="Mukta"/>
              <a:ea typeface="Mukta"/>
              <a:cs typeface="Mukta"/>
              <a:sym typeface="Mukta"/>
            </a:endParaRPr>
          </a:p>
        </p:txBody>
      </p:sp>
      <p:sp>
        <p:nvSpPr>
          <p:cNvPr id="1040" name="Google Shape;1040;p51"/>
          <p:cNvSpPr txBox="1"/>
          <p:nvPr>
            <p:ph type="title"/>
          </p:nvPr>
        </p:nvSpPr>
        <p:spPr>
          <a:xfrm>
            <a:off x="2831950" y="13406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4" name="Shape 1044"/>
        <p:cNvGrpSpPr/>
        <p:nvPr/>
      </p:nvGrpSpPr>
      <p:grpSpPr>
        <a:xfrm>
          <a:off x="0" y="0"/>
          <a:ext cx="0" cy="0"/>
          <a:chOff x="0" y="0"/>
          <a:chExt cx="0" cy="0"/>
        </a:xfrm>
      </p:grpSpPr>
      <p:grpSp>
        <p:nvGrpSpPr>
          <p:cNvPr id="1045" name="Google Shape;1045;p52"/>
          <p:cNvGrpSpPr/>
          <p:nvPr/>
        </p:nvGrpSpPr>
        <p:grpSpPr>
          <a:xfrm flipH="1">
            <a:off x="6527261" y="1076037"/>
            <a:ext cx="1846405" cy="1338459"/>
            <a:chOff x="13519600" y="1911975"/>
            <a:chExt cx="1138000" cy="738175"/>
          </a:xfrm>
        </p:grpSpPr>
        <p:sp>
          <p:nvSpPr>
            <p:cNvPr id="1046" name="Google Shape;1046;p52"/>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2"/>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8" name="Google Shape;1048;p52"/>
          <p:cNvGrpSpPr/>
          <p:nvPr/>
        </p:nvGrpSpPr>
        <p:grpSpPr>
          <a:xfrm>
            <a:off x="3055595" y="1043259"/>
            <a:ext cx="301688" cy="390545"/>
            <a:chOff x="3055595" y="1043259"/>
            <a:chExt cx="301688" cy="390545"/>
          </a:xfrm>
        </p:grpSpPr>
        <p:sp>
          <p:nvSpPr>
            <p:cNvPr id="1049" name="Google Shape;1049;p52"/>
            <p:cNvSpPr/>
            <p:nvPr/>
          </p:nvSpPr>
          <p:spPr>
            <a:xfrm flipH="1">
              <a:off x="3135499" y="1043259"/>
              <a:ext cx="221785" cy="390545"/>
            </a:xfrm>
            <a:custGeom>
              <a:rect b="b" l="l" r="r" t="t"/>
              <a:pathLst>
                <a:path extrusionOk="0" h="21286" w="12088">
                  <a:moveTo>
                    <a:pt x="11843" y="1"/>
                  </a:moveTo>
                  <a:cubicBezTo>
                    <a:pt x="4477" y="4030"/>
                    <a:pt x="0" y="12983"/>
                    <a:pt x="1140" y="21285"/>
                  </a:cubicBezTo>
                  <a:lnTo>
                    <a:pt x="1628" y="21204"/>
                  </a:lnTo>
                  <a:cubicBezTo>
                    <a:pt x="530" y="13105"/>
                    <a:pt x="4925" y="4396"/>
                    <a:pt x="12088" y="448"/>
                  </a:cubicBezTo>
                  <a:lnTo>
                    <a:pt x="11843"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2"/>
            <p:cNvSpPr/>
            <p:nvPr/>
          </p:nvSpPr>
          <p:spPr>
            <a:xfrm flipH="1">
              <a:off x="3092933" y="1117181"/>
              <a:ext cx="176980" cy="309908"/>
            </a:xfrm>
            <a:custGeom>
              <a:rect b="b" l="l" r="r" t="t"/>
              <a:pathLst>
                <a:path extrusionOk="0" h="16891" w="9646">
                  <a:moveTo>
                    <a:pt x="9401" y="1"/>
                  </a:moveTo>
                  <a:cubicBezTo>
                    <a:pt x="3581" y="3216"/>
                    <a:pt x="0" y="10297"/>
                    <a:pt x="895" y="16890"/>
                  </a:cubicBezTo>
                  <a:lnTo>
                    <a:pt x="1384" y="16849"/>
                  </a:lnTo>
                  <a:cubicBezTo>
                    <a:pt x="651" y="10216"/>
                    <a:pt x="3866" y="3786"/>
                    <a:pt x="9645" y="448"/>
                  </a:cubicBezTo>
                  <a:lnTo>
                    <a:pt x="9401"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2"/>
            <p:cNvSpPr/>
            <p:nvPr/>
          </p:nvSpPr>
          <p:spPr>
            <a:xfrm flipH="1">
              <a:off x="3055595" y="1212019"/>
              <a:ext cx="112782" cy="197144"/>
            </a:xfrm>
            <a:custGeom>
              <a:rect b="b" l="l" r="r" t="t"/>
              <a:pathLst>
                <a:path extrusionOk="0" h="10745" w="6147">
                  <a:moveTo>
                    <a:pt x="5902" y="0"/>
                  </a:moveTo>
                  <a:cubicBezTo>
                    <a:pt x="2117" y="2198"/>
                    <a:pt x="1" y="6430"/>
                    <a:pt x="489" y="10744"/>
                  </a:cubicBezTo>
                  <a:lnTo>
                    <a:pt x="1018" y="10704"/>
                  </a:lnTo>
                  <a:cubicBezTo>
                    <a:pt x="530" y="6553"/>
                    <a:pt x="2565" y="2523"/>
                    <a:pt x="6146" y="448"/>
                  </a:cubicBezTo>
                  <a:lnTo>
                    <a:pt x="5902"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2" name="Google Shape;1052;p52"/>
          <p:cNvGrpSpPr/>
          <p:nvPr/>
        </p:nvGrpSpPr>
        <p:grpSpPr>
          <a:xfrm>
            <a:off x="2175998" y="1282950"/>
            <a:ext cx="812427" cy="632475"/>
            <a:chOff x="2175998" y="1282950"/>
            <a:chExt cx="812427" cy="632475"/>
          </a:xfrm>
        </p:grpSpPr>
        <p:sp>
          <p:nvSpPr>
            <p:cNvPr id="1053" name="Google Shape;1053;p52"/>
            <p:cNvSpPr/>
            <p:nvPr/>
          </p:nvSpPr>
          <p:spPr>
            <a:xfrm flipH="1">
              <a:off x="2175998" y="1282950"/>
              <a:ext cx="812427" cy="632475"/>
            </a:xfrm>
            <a:custGeom>
              <a:rect b="b" l="l" r="r" t="t"/>
              <a:pathLst>
                <a:path extrusionOk="0" h="34472" w="44280">
                  <a:moveTo>
                    <a:pt x="22140" y="0"/>
                  </a:moveTo>
                  <a:cubicBezTo>
                    <a:pt x="9931" y="0"/>
                    <a:pt x="1" y="4599"/>
                    <a:pt x="1" y="10297"/>
                  </a:cubicBezTo>
                  <a:cubicBezTo>
                    <a:pt x="1" y="15140"/>
                    <a:pt x="7245" y="19210"/>
                    <a:pt x="16931" y="20268"/>
                  </a:cubicBezTo>
                  <a:cubicBezTo>
                    <a:pt x="16929" y="20268"/>
                    <a:pt x="16927" y="20267"/>
                    <a:pt x="16925" y="20267"/>
                  </a:cubicBezTo>
                  <a:cubicBezTo>
                    <a:pt x="16436" y="20267"/>
                    <a:pt x="15588" y="25317"/>
                    <a:pt x="15547" y="25965"/>
                  </a:cubicBezTo>
                  <a:cubicBezTo>
                    <a:pt x="15344" y="28244"/>
                    <a:pt x="15506" y="30564"/>
                    <a:pt x="16036" y="32802"/>
                  </a:cubicBezTo>
                  <a:cubicBezTo>
                    <a:pt x="16117" y="33454"/>
                    <a:pt x="16443" y="34023"/>
                    <a:pt x="16890" y="34471"/>
                  </a:cubicBezTo>
                  <a:cubicBezTo>
                    <a:pt x="16972" y="30401"/>
                    <a:pt x="17704" y="26128"/>
                    <a:pt x="19861" y="22628"/>
                  </a:cubicBezTo>
                  <a:cubicBezTo>
                    <a:pt x="20309" y="21896"/>
                    <a:pt x="20879" y="21163"/>
                    <a:pt x="21489" y="20553"/>
                  </a:cubicBezTo>
                  <a:lnTo>
                    <a:pt x="22140" y="20553"/>
                  </a:lnTo>
                  <a:cubicBezTo>
                    <a:pt x="34390" y="20553"/>
                    <a:pt x="44279" y="15994"/>
                    <a:pt x="44279" y="10297"/>
                  </a:cubicBezTo>
                  <a:cubicBezTo>
                    <a:pt x="44279" y="4599"/>
                    <a:pt x="34390" y="0"/>
                    <a:pt x="221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2"/>
            <p:cNvSpPr/>
            <p:nvPr/>
          </p:nvSpPr>
          <p:spPr>
            <a:xfrm flipH="1">
              <a:off x="2399269" y="1383275"/>
              <a:ext cx="387536" cy="134909"/>
            </a:xfrm>
            <a:custGeom>
              <a:rect b="b" l="l" r="r" t="t"/>
              <a:pathLst>
                <a:path extrusionOk="0" h="7353" w="21122">
                  <a:moveTo>
                    <a:pt x="14424" y="1834"/>
                  </a:moveTo>
                  <a:cubicBezTo>
                    <a:pt x="14494" y="1905"/>
                    <a:pt x="14532" y="1945"/>
                    <a:pt x="14570" y="2021"/>
                  </a:cubicBezTo>
                  <a:cubicBezTo>
                    <a:pt x="14895" y="2672"/>
                    <a:pt x="15017" y="3364"/>
                    <a:pt x="15017" y="4056"/>
                  </a:cubicBezTo>
                  <a:cubicBezTo>
                    <a:pt x="15099" y="4666"/>
                    <a:pt x="15058" y="5236"/>
                    <a:pt x="14895" y="5846"/>
                  </a:cubicBezTo>
                  <a:cubicBezTo>
                    <a:pt x="14773" y="6375"/>
                    <a:pt x="14366" y="6782"/>
                    <a:pt x="13796" y="6945"/>
                  </a:cubicBezTo>
                  <a:cubicBezTo>
                    <a:pt x="13741" y="6952"/>
                    <a:pt x="13686" y="6956"/>
                    <a:pt x="13632" y="6956"/>
                  </a:cubicBezTo>
                  <a:cubicBezTo>
                    <a:pt x="13373" y="6956"/>
                    <a:pt x="13137" y="6877"/>
                    <a:pt x="12901" y="6742"/>
                  </a:cubicBezTo>
                  <a:cubicBezTo>
                    <a:pt x="12535" y="6457"/>
                    <a:pt x="12291" y="6050"/>
                    <a:pt x="12250" y="5602"/>
                  </a:cubicBezTo>
                  <a:cubicBezTo>
                    <a:pt x="12128" y="4707"/>
                    <a:pt x="12413" y="3771"/>
                    <a:pt x="13064" y="3079"/>
                  </a:cubicBezTo>
                  <a:cubicBezTo>
                    <a:pt x="13425" y="2598"/>
                    <a:pt x="13904" y="2196"/>
                    <a:pt x="14424" y="1834"/>
                  </a:cubicBezTo>
                  <a:close/>
                  <a:moveTo>
                    <a:pt x="6919" y="1980"/>
                  </a:moveTo>
                  <a:cubicBezTo>
                    <a:pt x="7814" y="2998"/>
                    <a:pt x="7814" y="4666"/>
                    <a:pt x="7488" y="5928"/>
                  </a:cubicBezTo>
                  <a:cubicBezTo>
                    <a:pt x="7407" y="6294"/>
                    <a:pt x="7244" y="6620"/>
                    <a:pt x="7000" y="6864"/>
                  </a:cubicBezTo>
                  <a:cubicBezTo>
                    <a:pt x="6847" y="6955"/>
                    <a:pt x="6672" y="7001"/>
                    <a:pt x="6508" y="7001"/>
                  </a:cubicBezTo>
                  <a:cubicBezTo>
                    <a:pt x="6453" y="7001"/>
                    <a:pt x="6400" y="6996"/>
                    <a:pt x="6349" y="6986"/>
                  </a:cubicBezTo>
                  <a:cubicBezTo>
                    <a:pt x="5983" y="6904"/>
                    <a:pt x="5698" y="6701"/>
                    <a:pt x="5535" y="6416"/>
                  </a:cubicBezTo>
                  <a:cubicBezTo>
                    <a:pt x="5250" y="5887"/>
                    <a:pt x="5209" y="5236"/>
                    <a:pt x="5372" y="4625"/>
                  </a:cubicBezTo>
                  <a:cubicBezTo>
                    <a:pt x="5616" y="3608"/>
                    <a:pt x="6145" y="2672"/>
                    <a:pt x="6919" y="1980"/>
                  </a:cubicBezTo>
                  <a:close/>
                  <a:moveTo>
                    <a:pt x="10777" y="0"/>
                  </a:moveTo>
                  <a:cubicBezTo>
                    <a:pt x="9991" y="0"/>
                    <a:pt x="9205" y="157"/>
                    <a:pt x="8465" y="474"/>
                  </a:cubicBezTo>
                  <a:cubicBezTo>
                    <a:pt x="7895" y="718"/>
                    <a:pt x="7366" y="1044"/>
                    <a:pt x="6919" y="1451"/>
                  </a:cubicBezTo>
                  <a:cubicBezTo>
                    <a:pt x="6837" y="1370"/>
                    <a:pt x="6756" y="1288"/>
                    <a:pt x="6674" y="1248"/>
                  </a:cubicBezTo>
                  <a:cubicBezTo>
                    <a:pt x="6056" y="779"/>
                    <a:pt x="5315" y="544"/>
                    <a:pt x="4568" y="544"/>
                  </a:cubicBezTo>
                  <a:cubicBezTo>
                    <a:pt x="3889" y="544"/>
                    <a:pt x="3205" y="738"/>
                    <a:pt x="2605" y="1125"/>
                  </a:cubicBezTo>
                  <a:cubicBezTo>
                    <a:pt x="895" y="2306"/>
                    <a:pt x="0" y="4341"/>
                    <a:pt x="285" y="6375"/>
                  </a:cubicBezTo>
                  <a:lnTo>
                    <a:pt x="651" y="6294"/>
                  </a:lnTo>
                  <a:cubicBezTo>
                    <a:pt x="407" y="4422"/>
                    <a:pt x="1262" y="2550"/>
                    <a:pt x="2808" y="1451"/>
                  </a:cubicBezTo>
                  <a:cubicBezTo>
                    <a:pt x="3348" y="1104"/>
                    <a:pt x="3961" y="931"/>
                    <a:pt x="4569" y="931"/>
                  </a:cubicBezTo>
                  <a:cubicBezTo>
                    <a:pt x="5244" y="931"/>
                    <a:pt x="5914" y="1145"/>
                    <a:pt x="6471" y="1573"/>
                  </a:cubicBezTo>
                  <a:lnTo>
                    <a:pt x="6634" y="1695"/>
                  </a:lnTo>
                  <a:cubicBezTo>
                    <a:pt x="5860" y="2468"/>
                    <a:pt x="5291" y="3445"/>
                    <a:pt x="5047" y="4544"/>
                  </a:cubicBezTo>
                  <a:cubicBezTo>
                    <a:pt x="4802" y="5236"/>
                    <a:pt x="4884" y="6009"/>
                    <a:pt x="5250" y="6620"/>
                  </a:cubicBezTo>
                  <a:cubicBezTo>
                    <a:pt x="5454" y="6986"/>
                    <a:pt x="5860" y="7271"/>
                    <a:pt x="6267" y="7352"/>
                  </a:cubicBezTo>
                  <a:lnTo>
                    <a:pt x="6552" y="7352"/>
                  </a:lnTo>
                  <a:cubicBezTo>
                    <a:pt x="6797" y="7352"/>
                    <a:pt x="7041" y="7271"/>
                    <a:pt x="7244" y="7149"/>
                  </a:cubicBezTo>
                  <a:cubicBezTo>
                    <a:pt x="7570" y="6864"/>
                    <a:pt x="7773" y="6457"/>
                    <a:pt x="7855" y="6009"/>
                  </a:cubicBezTo>
                  <a:cubicBezTo>
                    <a:pt x="8221" y="4666"/>
                    <a:pt x="8221" y="2835"/>
                    <a:pt x="7203" y="1695"/>
                  </a:cubicBezTo>
                  <a:cubicBezTo>
                    <a:pt x="7610" y="1329"/>
                    <a:pt x="8058" y="1044"/>
                    <a:pt x="8587" y="800"/>
                  </a:cubicBezTo>
                  <a:cubicBezTo>
                    <a:pt x="9276" y="517"/>
                    <a:pt x="10018" y="373"/>
                    <a:pt x="10761" y="373"/>
                  </a:cubicBezTo>
                  <a:cubicBezTo>
                    <a:pt x="11730" y="373"/>
                    <a:pt x="12700" y="619"/>
                    <a:pt x="13552" y="1125"/>
                  </a:cubicBezTo>
                  <a:cubicBezTo>
                    <a:pt x="13756" y="1248"/>
                    <a:pt x="13959" y="1370"/>
                    <a:pt x="14163" y="1532"/>
                  </a:cubicBezTo>
                  <a:cubicBezTo>
                    <a:pt x="13634" y="1899"/>
                    <a:pt x="13145" y="2346"/>
                    <a:pt x="12738" y="2835"/>
                  </a:cubicBezTo>
                  <a:cubicBezTo>
                    <a:pt x="12046" y="3608"/>
                    <a:pt x="11721" y="4625"/>
                    <a:pt x="11843" y="5643"/>
                  </a:cubicBezTo>
                  <a:cubicBezTo>
                    <a:pt x="11924" y="6213"/>
                    <a:pt x="12250" y="6701"/>
                    <a:pt x="12698" y="7027"/>
                  </a:cubicBezTo>
                  <a:cubicBezTo>
                    <a:pt x="12955" y="7220"/>
                    <a:pt x="13289" y="7337"/>
                    <a:pt x="13619" y="7337"/>
                  </a:cubicBezTo>
                  <a:cubicBezTo>
                    <a:pt x="13706" y="7337"/>
                    <a:pt x="13793" y="7328"/>
                    <a:pt x="13878" y="7311"/>
                  </a:cubicBezTo>
                  <a:cubicBezTo>
                    <a:pt x="14570" y="7149"/>
                    <a:pt x="15099" y="6620"/>
                    <a:pt x="15262" y="5928"/>
                  </a:cubicBezTo>
                  <a:cubicBezTo>
                    <a:pt x="15424" y="5317"/>
                    <a:pt x="15465" y="4666"/>
                    <a:pt x="15384" y="4015"/>
                  </a:cubicBezTo>
                  <a:cubicBezTo>
                    <a:pt x="15424" y="3242"/>
                    <a:pt x="15262" y="2468"/>
                    <a:pt x="14895" y="1777"/>
                  </a:cubicBezTo>
                  <a:lnTo>
                    <a:pt x="14773" y="1614"/>
                  </a:lnTo>
                  <a:cubicBezTo>
                    <a:pt x="15465" y="1207"/>
                    <a:pt x="16279" y="922"/>
                    <a:pt x="17093" y="841"/>
                  </a:cubicBezTo>
                  <a:cubicBezTo>
                    <a:pt x="17176" y="829"/>
                    <a:pt x="17263" y="824"/>
                    <a:pt x="17352" y="824"/>
                  </a:cubicBezTo>
                  <a:cubicBezTo>
                    <a:pt x="17565" y="824"/>
                    <a:pt x="17787" y="852"/>
                    <a:pt x="17988" y="881"/>
                  </a:cubicBezTo>
                  <a:cubicBezTo>
                    <a:pt x="18273" y="1003"/>
                    <a:pt x="18558" y="1125"/>
                    <a:pt x="18802" y="1329"/>
                  </a:cubicBezTo>
                  <a:cubicBezTo>
                    <a:pt x="20064" y="2265"/>
                    <a:pt x="20715" y="3771"/>
                    <a:pt x="20593" y="5317"/>
                  </a:cubicBezTo>
                  <a:lnTo>
                    <a:pt x="20959" y="5358"/>
                  </a:lnTo>
                  <a:cubicBezTo>
                    <a:pt x="21122" y="3689"/>
                    <a:pt x="20389" y="2021"/>
                    <a:pt x="19006" y="1003"/>
                  </a:cubicBezTo>
                  <a:cubicBezTo>
                    <a:pt x="18721" y="800"/>
                    <a:pt x="18436" y="637"/>
                    <a:pt x="18110" y="515"/>
                  </a:cubicBezTo>
                  <a:cubicBezTo>
                    <a:pt x="17896" y="467"/>
                    <a:pt x="17695" y="448"/>
                    <a:pt x="17492" y="448"/>
                  </a:cubicBezTo>
                  <a:cubicBezTo>
                    <a:pt x="17349" y="448"/>
                    <a:pt x="17204" y="457"/>
                    <a:pt x="17052" y="474"/>
                  </a:cubicBezTo>
                  <a:cubicBezTo>
                    <a:pt x="16157" y="556"/>
                    <a:pt x="15262" y="881"/>
                    <a:pt x="14529" y="1329"/>
                  </a:cubicBezTo>
                  <a:cubicBezTo>
                    <a:pt x="14285" y="1125"/>
                    <a:pt x="14041" y="922"/>
                    <a:pt x="13756" y="800"/>
                  </a:cubicBezTo>
                  <a:cubicBezTo>
                    <a:pt x="12833" y="269"/>
                    <a:pt x="11805" y="0"/>
                    <a:pt x="10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5" name="Google Shape;1055;p52"/>
          <p:cNvGrpSpPr/>
          <p:nvPr/>
        </p:nvGrpSpPr>
        <p:grpSpPr>
          <a:xfrm>
            <a:off x="1123163" y="667667"/>
            <a:ext cx="984912" cy="731038"/>
            <a:chOff x="1123163" y="667667"/>
            <a:chExt cx="984912" cy="731038"/>
          </a:xfrm>
        </p:grpSpPr>
        <p:sp>
          <p:nvSpPr>
            <p:cNvPr id="1056" name="Google Shape;1056;p52"/>
            <p:cNvSpPr/>
            <p:nvPr/>
          </p:nvSpPr>
          <p:spPr>
            <a:xfrm flipH="1">
              <a:off x="1123163" y="667667"/>
              <a:ext cx="984912" cy="731038"/>
            </a:xfrm>
            <a:custGeom>
              <a:rect b="b" l="l" r="r" t="t"/>
              <a:pathLst>
                <a:path extrusionOk="0" h="39844" w="53681">
                  <a:moveTo>
                    <a:pt x="26861" y="1"/>
                  </a:moveTo>
                  <a:cubicBezTo>
                    <a:pt x="12047" y="1"/>
                    <a:pt x="1" y="5088"/>
                    <a:pt x="1" y="11396"/>
                  </a:cubicBezTo>
                  <a:cubicBezTo>
                    <a:pt x="1" y="17704"/>
                    <a:pt x="12047" y="22791"/>
                    <a:pt x="26861" y="22791"/>
                  </a:cubicBezTo>
                  <a:lnTo>
                    <a:pt x="27349" y="22791"/>
                  </a:lnTo>
                  <a:cubicBezTo>
                    <a:pt x="27878" y="22791"/>
                    <a:pt x="29140" y="25925"/>
                    <a:pt x="29343" y="26373"/>
                  </a:cubicBezTo>
                  <a:cubicBezTo>
                    <a:pt x="29954" y="27756"/>
                    <a:pt x="30442" y="29222"/>
                    <a:pt x="30809" y="30687"/>
                  </a:cubicBezTo>
                  <a:cubicBezTo>
                    <a:pt x="31582" y="33698"/>
                    <a:pt x="31582" y="36791"/>
                    <a:pt x="31907" y="39844"/>
                  </a:cubicBezTo>
                  <a:cubicBezTo>
                    <a:pt x="33454" y="33658"/>
                    <a:pt x="34024" y="27390"/>
                    <a:pt x="31907" y="22547"/>
                  </a:cubicBezTo>
                  <a:cubicBezTo>
                    <a:pt x="44320" y="21571"/>
                    <a:pt x="53680" y="16931"/>
                    <a:pt x="53680" y="11396"/>
                  </a:cubicBezTo>
                  <a:cubicBezTo>
                    <a:pt x="53680" y="5088"/>
                    <a:pt x="41675" y="1"/>
                    <a:pt x="268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52"/>
            <p:cNvSpPr/>
            <p:nvPr/>
          </p:nvSpPr>
          <p:spPr>
            <a:xfrm flipH="1">
              <a:off x="1312821" y="808741"/>
              <a:ext cx="612311" cy="139716"/>
            </a:xfrm>
            <a:custGeom>
              <a:rect b="b" l="l" r="r" t="t"/>
              <a:pathLst>
                <a:path extrusionOk="0" h="7615" w="33373">
                  <a:moveTo>
                    <a:pt x="10297" y="2039"/>
                  </a:moveTo>
                  <a:cubicBezTo>
                    <a:pt x="10623" y="2568"/>
                    <a:pt x="10826" y="3178"/>
                    <a:pt x="10867" y="3789"/>
                  </a:cubicBezTo>
                  <a:cubicBezTo>
                    <a:pt x="10948" y="4521"/>
                    <a:pt x="10663" y="5254"/>
                    <a:pt x="10134" y="5823"/>
                  </a:cubicBezTo>
                  <a:cubicBezTo>
                    <a:pt x="9879" y="6042"/>
                    <a:pt x="9525" y="6196"/>
                    <a:pt x="9161" y="6196"/>
                  </a:cubicBezTo>
                  <a:cubicBezTo>
                    <a:pt x="9119" y="6196"/>
                    <a:pt x="9077" y="6194"/>
                    <a:pt x="9035" y="6190"/>
                  </a:cubicBezTo>
                  <a:cubicBezTo>
                    <a:pt x="8873" y="6149"/>
                    <a:pt x="8710" y="6068"/>
                    <a:pt x="8628" y="5905"/>
                  </a:cubicBezTo>
                  <a:cubicBezTo>
                    <a:pt x="8547" y="5701"/>
                    <a:pt x="8547" y="5498"/>
                    <a:pt x="8547" y="5335"/>
                  </a:cubicBezTo>
                  <a:cubicBezTo>
                    <a:pt x="8669" y="4033"/>
                    <a:pt x="9320" y="2853"/>
                    <a:pt x="10297" y="2039"/>
                  </a:cubicBezTo>
                  <a:close/>
                  <a:moveTo>
                    <a:pt x="18640" y="2120"/>
                  </a:moveTo>
                  <a:lnTo>
                    <a:pt x="18640" y="2120"/>
                  </a:lnTo>
                  <a:cubicBezTo>
                    <a:pt x="19128" y="3341"/>
                    <a:pt x="18640" y="4887"/>
                    <a:pt x="17948" y="6027"/>
                  </a:cubicBezTo>
                  <a:cubicBezTo>
                    <a:pt x="17745" y="6393"/>
                    <a:pt x="17378" y="6678"/>
                    <a:pt x="16971" y="6841"/>
                  </a:cubicBezTo>
                  <a:cubicBezTo>
                    <a:pt x="16939" y="6852"/>
                    <a:pt x="16903" y="6857"/>
                    <a:pt x="16867" y="6857"/>
                  </a:cubicBezTo>
                  <a:cubicBezTo>
                    <a:pt x="16768" y="6857"/>
                    <a:pt x="16665" y="6819"/>
                    <a:pt x="16605" y="6759"/>
                  </a:cubicBezTo>
                  <a:cubicBezTo>
                    <a:pt x="16361" y="6556"/>
                    <a:pt x="16279" y="6271"/>
                    <a:pt x="16279" y="5986"/>
                  </a:cubicBezTo>
                  <a:cubicBezTo>
                    <a:pt x="16239" y="4399"/>
                    <a:pt x="17338" y="3056"/>
                    <a:pt x="18640" y="2120"/>
                  </a:cubicBezTo>
                  <a:close/>
                  <a:moveTo>
                    <a:pt x="25477" y="1998"/>
                  </a:moveTo>
                  <a:cubicBezTo>
                    <a:pt x="25762" y="2323"/>
                    <a:pt x="25965" y="2690"/>
                    <a:pt x="26128" y="3097"/>
                  </a:cubicBezTo>
                  <a:cubicBezTo>
                    <a:pt x="26576" y="4440"/>
                    <a:pt x="26250" y="5905"/>
                    <a:pt x="25233" y="6882"/>
                  </a:cubicBezTo>
                  <a:cubicBezTo>
                    <a:pt x="25131" y="7017"/>
                    <a:pt x="24889" y="7237"/>
                    <a:pt x="24647" y="7237"/>
                  </a:cubicBezTo>
                  <a:cubicBezTo>
                    <a:pt x="24597" y="7237"/>
                    <a:pt x="24548" y="7228"/>
                    <a:pt x="24500" y="7207"/>
                  </a:cubicBezTo>
                  <a:cubicBezTo>
                    <a:pt x="24338" y="7126"/>
                    <a:pt x="24215" y="6963"/>
                    <a:pt x="24093" y="6637"/>
                  </a:cubicBezTo>
                  <a:cubicBezTo>
                    <a:pt x="23768" y="5376"/>
                    <a:pt x="23971" y="4033"/>
                    <a:pt x="24704" y="2975"/>
                  </a:cubicBezTo>
                  <a:cubicBezTo>
                    <a:pt x="24907" y="2608"/>
                    <a:pt x="25192" y="2283"/>
                    <a:pt x="25477" y="1998"/>
                  </a:cubicBezTo>
                  <a:close/>
                  <a:moveTo>
                    <a:pt x="15363" y="1"/>
                  </a:moveTo>
                  <a:cubicBezTo>
                    <a:pt x="15290" y="1"/>
                    <a:pt x="15215" y="2"/>
                    <a:pt x="15140" y="4"/>
                  </a:cubicBezTo>
                  <a:cubicBezTo>
                    <a:pt x="13553" y="4"/>
                    <a:pt x="11966" y="451"/>
                    <a:pt x="10623" y="1306"/>
                  </a:cubicBezTo>
                  <a:lnTo>
                    <a:pt x="10378" y="1510"/>
                  </a:lnTo>
                  <a:cubicBezTo>
                    <a:pt x="10175" y="1306"/>
                    <a:pt x="10012" y="1143"/>
                    <a:pt x="9768" y="980"/>
                  </a:cubicBezTo>
                  <a:cubicBezTo>
                    <a:pt x="8994" y="428"/>
                    <a:pt x="8015" y="151"/>
                    <a:pt x="6976" y="151"/>
                  </a:cubicBezTo>
                  <a:cubicBezTo>
                    <a:pt x="6103" y="151"/>
                    <a:pt x="5188" y="346"/>
                    <a:pt x="4315" y="736"/>
                  </a:cubicBezTo>
                  <a:cubicBezTo>
                    <a:pt x="2646" y="1550"/>
                    <a:pt x="1303" y="2893"/>
                    <a:pt x="1" y="4318"/>
                  </a:cubicBezTo>
                  <a:lnTo>
                    <a:pt x="285" y="4562"/>
                  </a:lnTo>
                  <a:cubicBezTo>
                    <a:pt x="1588" y="3178"/>
                    <a:pt x="2849" y="1835"/>
                    <a:pt x="4477" y="1103"/>
                  </a:cubicBezTo>
                  <a:cubicBezTo>
                    <a:pt x="5323" y="680"/>
                    <a:pt x="6214" y="475"/>
                    <a:pt x="7056" y="475"/>
                  </a:cubicBezTo>
                  <a:cubicBezTo>
                    <a:pt x="7997" y="475"/>
                    <a:pt x="8877" y="731"/>
                    <a:pt x="9564" y="1225"/>
                  </a:cubicBezTo>
                  <a:cubicBezTo>
                    <a:pt x="9727" y="1387"/>
                    <a:pt x="9931" y="1550"/>
                    <a:pt x="10053" y="1713"/>
                  </a:cubicBezTo>
                  <a:cubicBezTo>
                    <a:pt x="8995" y="2608"/>
                    <a:pt x="8303" y="3870"/>
                    <a:pt x="8181" y="5294"/>
                  </a:cubicBezTo>
                  <a:cubicBezTo>
                    <a:pt x="8140" y="5539"/>
                    <a:pt x="8181" y="5823"/>
                    <a:pt x="8303" y="6068"/>
                  </a:cubicBezTo>
                  <a:cubicBezTo>
                    <a:pt x="8466" y="6312"/>
                    <a:pt x="8710" y="6515"/>
                    <a:pt x="8995" y="6556"/>
                  </a:cubicBezTo>
                  <a:cubicBezTo>
                    <a:pt x="9048" y="6560"/>
                    <a:pt x="9100" y="6562"/>
                    <a:pt x="9152" y="6562"/>
                  </a:cubicBezTo>
                  <a:cubicBezTo>
                    <a:pt x="9621" y="6562"/>
                    <a:pt x="10053" y="6397"/>
                    <a:pt x="10419" y="6068"/>
                  </a:cubicBezTo>
                  <a:cubicBezTo>
                    <a:pt x="11030" y="5457"/>
                    <a:pt x="11314" y="4603"/>
                    <a:pt x="11233" y="3748"/>
                  </a:cubicBezTo>
                  <a:cubicBezTo>
                    <a:pt x="11192" y="3056"/>
                    <a:pt x="10948" y="2364"/>
                    <a:pt x="10582" y="1794"/>
                  </a:cubicBezTo>
                  <a:lnTo>
                    <a:pt x="10826" y="1632"/>
                  </a:lnTo>
                  <a:cubicBezTo>
                    <a:pt x="12128" y="818"/>
                    <a:pt x="13593" y="411"/>
                    <a:pt x="15140" y="411"/>
                  </a:cubicBezTo>
                  <a:cubicBezTo>
                    <a:pt x="15217" y="408"/>
                    <a:pt x="15293" y="407"/>
                    <a:pt x="15368" y="407"/>
                  </a:cubicBezTo>
                  <a:cubicBezTo>
                    <a:pt x="16640" y="407"/>
                    <a:pt x="17616" y="734"/>
                    <a:pt x="18192" y="1387"/>
                  </a:cubicBezTo>
                  <a:cubicBezTo>
                    <a:pt x="18274" y="1510"/>
                    <a:pt x="18396" y="1632"/>
                    <a:pt x="18477" y="1754"/>
                  </a:cubicBezTo>
                  <a:cubicBezTo>
                    <a:pt x="17012" y="2771"/>
                    <a:pt x="15832" y="4236"/>
                    <a:pt x="15873" y="5986"/>
                  </a:cubicBezTo>
                  <a:cubicBezTo>
                    <a:pt x="15873" y="6393"/>
                    <a:pt x="16035" y="6800"/>
                    <a:pt x="16361" y="7044"/>
                  </a:cubicBezTo>
                  <a:cubicBezTo>
                    <a:pt x="16516" y="7169"/>
                    <a:pt x="16696" y="7222"/>
                    <a:pt x="16880" y="7222"/>
                  </a:cubicBezTo>
                  <a:cubicBezTo>
                    <a:pt x="16937" y="7222"/>
                    <a:pt x="16995" y="7217"/>
                    <a:pt x="17053" y="7207"/>
                  </a:cubicBezTo>
                  <a:cubicBezTo>
                    <a:pt x="17541" y="7044"/>
                    <a:pt x="17989" y="6678"/>
                    <a:pt x="18233" y="6190"/>
                  </a:cubicBezTo>
                  <a:cubicBezTo>
                    <a:pt x="19006" y="4969"/>
                    <a:pt x="19535" y="3260"/>
                    <a:pt x="18965" y="1876"/>
                  </a:cubicBezTo>
                  <a:cubicBezTo>
                    <a:pt x="19291" y="1672"/>
                    <a:pt x="19657" y="1469"/>
                    <a:pt x="20024" y="1306"/>
                  </a:cubicBezTo>
                  <a:cubicBezTo>
                    <a:pt x="20841" y="880"/>
                    <a:pt x="21720" y="639"/>
                    <a:pt x="22661" y="639"/>
                  </a:cubicBezTo>
                  <a:cubicBezTo>
                    <a:pt x="22798" y="639"/>
                    <a:pt x="22936" y="645"/>
                    <a:pt x="23076" y="655"/>
                  </a:cubicBezTo>
                  <a:cubicBezTo>
                    <a:pt x="23890" y="736"/>
                    <a:pt x="24663" y="1103"/>
                    <a:pt x="25233" y="1713"/>
                  </a:cubicBezTo>
                  <a:cubicBezTo>
                    <a:pt x="24907" y="1998"/>
                    <a:pt x="24622" y="2364"/>
                    <a:pt x="24378" y="2730"/>
                  </a:cubicBezTo>
                  <a:cubicBezTo>
                    <a:pt x="23605" y="3911"/>
                    <a:pt x="23361" y="5376"/>
                    <a:pt x="23727" y="6719"/>
                  </a:cubicBezTo>
                  <a:cubicBezTo>
                    <a:pt x="23808" y="7085"/>
                    <a:pt x="24053" y="7411"/>
                    <a:pt x="24378" y="7533"/>
                  </a:cubicBezTo>
                  <a:cubicBezTo>
                    <a:pt x="24460" y="7573"/>
                    <a:pt x="24541" y="7614"/>
                    <a:pt x="24622" y="7614"/>
                  </a:cubicBezTo>
                  <a:cubicBezTo>
                    <a:pt x="24989" y="7573"/>
                    <a:pt x="25314" y="7411"/>
                    <a:pt x="25518" y="7166"/>
                  </a:cubicBezTo>
                  <a:cubicBezTo>
                    <a:pt x="26617" y="6027"/>
                    <a:pt x="26983" y="4399"/>
                    <a:pt x="26494" y="2934"/>
                  </a:cubicBezTo>
                  <a:cubicBezTo>
                    <a:pt x="26332" y="2486"/>
                    <a:pt x="26087" y="2079"/>
                    <a:pt x="25803" y="1754"/>
                  </a:cubicBezTo>
                  <a:cubicBezTo>
                    <a:pt x="26332" y="1265"/>
                    <a:pt x="27024" y="980"/>
                    <a:pt x="27756" y="858"/>
                  </a:cubicBezTo>
                  <a:cubicBezTo>
                    <a:pt x="27947" y="835"/>
                    <a:pt x="28136" y="824"/>
                    <a:pt x="28323" y="824"/>
                  </a:cubicBezTo>
                  <a:cubicBezTo>
                    <a:pt x="30736" y="824"/>
                    <a:pt x="32817" y="2720"/>
                    <a:pt x="33006" y="5213"/>
                  </a:cubicBezTo>
                  <a:lnTo>
                    <a:pt x="33372" y="5213"/>
                  </a:lnTo>
                  <a:cubicBezTo>
                    <a:pt x="33184" y="2501"/>
                    <a:pt x="30939" y="452"/>
                    <a:pt x="28315" y="452"/>
                  </a:cubicBezTo>
                  <a:cubicBezTo>
                    <a:pt x="28104" y="452"/>
                    <a:pt x="27890" y="465"/>
                    <a:pt x="27675" y="492"/>
                  </a:cubicBezTo>
                  <a:cubicBezTo>
                    <a:pt x="26901" y="614"/>
                    <a:pt x="26169" y="940"/>
                    <a:pt x="25518" y="1428"/>
                  </a:cubicBezTo>
                  <a:cubicBezTo>
                    <a:pt x="24867" y="777"/>
                    <a:pt x="24012" y="329"/>
                    <a:pt x="23117" y="248"/>
                  </a:cubicBezTo>
                  <a:cubicBezTo>
                    <a:pt x="22973" y="238"/>
                    <a:pt x="22830" y="233"/>
                    <a:pt x="22688" y="233"/>
                  </a:cubicBezTo>
                  <a:cubicBezTo>
                    <a:pt x="21701" y="233"/>
                    <a:pt x="20750" y="477"/>
                    <a:pt x="19861" y="940"/>
                  </a:cubicBezTo>
                  <a:cubicBezTo>
                    <a:pt x="19495" y="1103"/>
                    <a:pt x="19128" y="1306"/>
                    <a:pt x="18803" y="1510"/>
                  </a:cubicBezTo>
                  <a:cubicBezTo>
                    <a:pt x="18721" y="1387"/>
                    <a:pt x="18599" y="1225"/>
                    <a:pt x="18477" y="1103"/>
                  </a:cubicBezTo>
                  <a:cubicBezTo>
                    <a:pt x="17820" y="368"/>
                    <a:pt x="16759" y="1"/>
                    <a:pt x="15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58" name="Google Shape;1058;p52"/>
          <p:cNvGrpSpPr/>
          <p:nvPr/>
        </p:nvGrpSpPr>
        <p:grpSpPr>
          <a:xfrm>
            <a:off x="3244666" y="1937791"/>
            <a:ext cx="1178900" cy="2543257"/>
            <a:chOff x="3244666" y="1937791"/>
            <a:chExt cx="1178900" cy="2543257"/>
          </a:xfrm>
        </p:grpSpPr>
        <p:sp>
          <p:nvSpPr>
            <p:cNvPr id="1059" name="Google Shape;1059;p52"/>
            <p:cNvSpPr/>
            <p:nvPr/>
          </p:nvSpPr>
          <p:spPr>
            <a:xfrm flipH="1">
              <a:off x="3790339" y="1937791"/>
              <a:ext cx="374124" cy="374124"/>
            </a:xfrm>
            <a:custGeom>
              <a:rect b="b" l="l" r="r" t="t"/>
              <a:pathLst>
                <a:path extrusionOk="0" h="20391" w="20391">
                  <a:moveTo>
                    <a:pt x="10216" y="1"/>
                  </a:moveTo>
                  <a:cubicBezTo>
                    <a:pt x="4559" y="1"/>
                    <a:pt x="1" y="4600"/>
                    <a:pt x="1" y="10216"/>
                  </a:cubicBezTo>
                  <a:cubicBezTo>
                    <a:pt x="1" y="15832"/>
                    <a:pt x="4559" y="20390"/>
                    <a:pt x="10216" y="20390"/>
                  </a:cubicBezTo>
                  <a:cubicBezTo>
                    <a:pt x="15832" y="20390"/>
                    <a:pt x="20390" y="15832"/>
                    <a:pt x="20390" y="10216"/>
                  </a:cubicBezTo>
                  <a:cubicBezTo>
                    <a:pt x="20390" y="4600"/>
                    <a:pt x="15832" y="1"/>
                    <a:pt x="10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52"/>
            <p:cNvSpPr/>
            <p:nvPr/>
          </p:nvSpPr>
          <p:spPr>
            <a:xfrm flipH="1">
              <a:off x="3933707" y="2407469"/>
              <a:ext cx="83646" cy="456247"/>
            </a:xfrm>
            <a:custGeom>
              <a:rect b="b" l="l" r="r" t="t"/>
              <a:pathLst>
                <a:path extrusionOk="0" h="24867" w="4559">
                  <a:moveTo>
                    <a:pt x="0" y="1"/>
                  </a:moveTo>
                  <a:lnTo>
                    <a:pt x="0" y="24867"/>
                  </a:lnTo>
                  <a:lnTo>
                    <a:pt x="4558" y="24867"/>
                  </a:lnTo>
                  <a:lnTo>
                    <a:pt x="455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52"/>
            <p:cNvSpPr/>
            <p:nvPr/>
          </p:nvSpPr>
          <p:spPr>
            <a:xfrm flipH="1">
              <a:off x="4098724" y="3432672"/>
              <a:ext cx="291982" cy="1011039"/>
            </a:xfrm>
            <a:custGeom>
              <a:rect b="b" l="l" r="r" t="t"/>
              <a:pathLst>
                <a:path extrusionOk="0" h="55105" w="15914">
                  <a:moveTo>
                    <a:pt x="13471" y="1"/>
                  </a:moveTo>
                  <a:lnTo>
                    <a:pt x="1" y="54494"/>
                  </a:lnTo>
                  <a:lnTo>
                    <a:pt x="2402" y="55105"/>
                  </a:lnTo>
                  <a:lnTo>
                    <a:pt x="15913" y="571"/>
                  </a:lnTo>
                  <a:lnTo>
                    <a:pt x="1347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2"/>
            <p:cNvSpPr/>
            <p:nvPr/>
          </p:nvSpPr>
          <p:spPr>
            <a:xfrm flipH="1">
              <a:off x="3974035" y="2968242"/>
              <a:ext cx="307651" cy="992361"/>
            </a:xfrm>
            <a:custGeom>
              <a:rect b="b" l="l" r="r" t="t"/>
              <a:pathLst>
                <a:path extrusionOk="0" h="54087" w="16768">
                  <a:moveTo>
                    <a:pt x="13186" y="0"/>
                  </a:moveTo>
                  <a:lnTo>
                    <a:pt x="0" y="53191"/>
                  </a:lnTo>
                  <a:lnTo>
                    <a:pt x="3622" y="54087"/>
                  </a:lnTo>
                  <a:lnTo>
                    <a:pt x="16768" y="895"/>
                  </a:lnTo>
                  <a:lnTo>
                    <a:pt x="13186"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52"/>
            <p:cNvSpPr/>
            <p:nvPr/>
          </p:nvSpPr>
          <p:spPr>
            <a:xfrm flipH="1">
              <a:off x="3953118" y="2902521"/>
              <a:ext cx="188190" cy="472687"/>
            </a:xfrm>
            <a:custGeom>
              <a:rect b="b" l="l" r="r" t="t"/>
              <a:pathLst>
                <a:path extrusionOk="0" h="25763" w="10257">
                  <a:moveTo>
                    <a:pt x="6146" y="1"/>
                  </a:moveTo>
                  <a:lnTo>
                    <a:pt x="0" y="24745"/>
                  </a:lnTo>
                  <a:lnTo>
                    <a:pt x="4152" y="25762"/>
                  </a:lnTo>
                  <a:lnTo>
                    <a:pt x="10256" y="1018"/>
                  </a:lnTo>
                  <a:lnTo>
                    <a:pt x="61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52"/>
            <p:cNvSpPr/>
            <p:nvPr/>
          </p:nvSpPr>
          <p:spPr>
            <a:xfrm flipH="1">
              <a:off x="4195801" y="3929504"/>
              <a:ext cx="109039" cy="59941"/>
            </a:xfrm>
            <a:custGeom>
              <a:rect b="b" l="l" r="r" t="t"/>
              <a:pathLst>
                <a:path extrusionOk="0" h="3267" w="5943">
                  <a:moveTo>
                    <a:pt x="1267" y="1"/>
                  </a:moveTo>
                  <a:cubicBezTo>
                    <a:pt x="784" y="1"/>
                    <a:pt x="344" y="310"/>
                    <a:pt x="204" y="799"/>
                  </a:cubicBezTo>
                  <a:lnTo>
                    <a:pt x="164" y="1084"/>
                  </a:lnTo>
                  <a:cubicBezTo>
                    <a:pt x="1" y="1654"/>
                    <a:pt x="367" y="2224"/>
                    <a:pt x="937" y="2387"/>
                  </a:cubicBezTo>
                  <a:lnTo>
                    <a:pt x="4437" y="3241"/>
                  </a:lnTo>
                  <a:cubicBezTo>
                    <a:pt x="4517" y="3258"/>
                    <a:pt x="4597" y="3267"/>
                    <a:pt x="4676" y="3267"/>
                  </a:cubicBezTo>
                  <a:cubicBezTo>
                    <a:pt x="5159" y="3267"/>
                    <a:pt x="5599" y="2957"/>
                    <a:pt x="5739" y="2468"/>
                  </a:cubicBezTo>
                  <a:lnTo>
                    <a:pt x="5780" y="2183"/>
                  </a:lnTo>
                  <a:cubicBezTo>
                    <a:pt x="5943" y="1613"/>
                    <a:pt x="5576" y="1044"/>
                    <a:pt x="5007" y="921"/>
                  </a:cubicBezTo>
                  <a:lnTo>
                    <a:pt x="1507" y="26"/>
                  </a:lnTo>
                  <a:cubicBezTo>
                    <a:pt x="1426" y="9"/>
                    <a:pt x="1346" y="1"/>
                    <a:pt x="1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52"/>
            <p:cNvSpPr/>
            <p:nvPr/>
          </p:nvSpPr>
          <p:spPr>
            <a:xfrm flipH="1">
              <a:off x="4314528" y="4408135"/>
              <a:ext cx="109039" cy="59941"/>
            </a:xfrm>
            <a:custGeom>
              <a:rect b="b" l="l" r="r" t="t"/>
              <a:pathLst>
                <a:path extrusionOk="0" h="3267" w="5943">
                  <a:moveTo>
                    <a:pt x="1267" y="1"/>
                  </a:moveTo>
                  <a:cubicBezTo>
                    <a:pt x="785" y="1"/>
                    <a:pt x="350" y="310"/>
                    <a:pt x="245" y="799"/>
                  </a:cubicBezTo>
                  <a:lnTo>
                    <a:pt x="164" y="1084"/>
                  </a:lnTo>
                  <a:cubicBezTo>
                    <a:pt x="1" y="1654"/>
                    <a:pt x="367" y="2224"/>
                    <a:pt x="937" y="2387"/>
                  </a:cubicBezTo>
                  <a:lnTo>
                    <a:pt x="4478" y="3241"/>
                  </a:lnTo>
                  <a:cubicBezTo>
                    <a:pt x="4558" y="3258"/>
                    <a:pt x="4638" y="3267"/>
                    <a:pt x="4717" y="3267"/>
                  </a:cubicBezTo>
                  <a:cubicBezTo>
                    <a:pt x="5199" y="3267"/>
                    <a:pt x="5634" y="2957"/>
                    <a:pt x="5739" y="2468"/>
                  </a:cubicBezTo>
                  <a:lnTo>
                    <a:pt x="5821" y="2183"/>
                  </a:lnTo>
                  <a:cubicBezTo>
                    <a:pt x="5943" y="1613"/>
                    <a:pt x="5617" y="1043"/>
                    <a:pt x="5047" y="921"/>
                  </a:cubicBezTo>
                  <a:lnTo>
                    <a:pt x="1507" y="26"/>
                  </a:lnTo>
                  <a:cubicBezTo>
                    <a:pt x="1426" y="9"/>
                    <a:pt x="1346" y="1"/>
                    <a:pt x="1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52"/>
            <p:cNvSpPr/>
            <p:nvPr/>
          </p:nvSpPr>
          <p:spPr>
            <a:xfrm flipH="1">
              <a:off x="4049443" y="3331210"/>
              <a:ext cx="106801" cy="65556"/>
            </a:xfrm>
            <a:custGeom>
              <a:rect b="b" l="l" r="r" t="t"/>
              <a:pathLst>
                <a:path extrusionOk="0" h="3573" w="5821">
                  <a:moveTo>
                    <a:pt x="1483" y="1"/>
                  </a:moveTo>
                  <a:cubicBezTo>
                    <a:pt x="905" y="1"/>
                    <a:pt x="383" y="378"/>
                    <a:pt x="245" y="932"/>
                  </a:cubicBezTo>
                  <a:lnTo>
                    <a:pt x="163" y="1298"/>
                  </a:lnTo>
                  <a:cubicBezTo>
                    <a:pt x="1" y="1949"/>
                    <a:pt x="407" y="2641"/>
                    <a:pt x="1099" y="2804"/>
                  </a:cubicBezTo>
                  <a:lnTo>
                    <a:pt x="4070" y="3537"/>
                  </a:lnTo>
                  <a:cubicBezTo>
                    <a:pt x="4167" y="3561"/>
                    <a:pt x="4265" y="3573"/>
                    <a:pt x="4363" y="3573"/>
                  </a:cubicBezTo>
                  <a:cubicBezTo>
                    <a:pt x="4916" y="3573"/>
                    <a:pt x="5438" y="3195"/>
                    <a:pt x="5576" y="2641"/>
                  </a:cubicBezTo>
                  <a:lnTo>
                    <a:pt x="5657" y="2275"/>
                  </a:lnTo>
                  <a:cubicBezTo>
                    <a:pt x="5820" y="1624"/>
                    <a:pt x="5413" y="932"/>
                    <a:pt x="4762" y="769"/>
                  </a:cubicBezTo>
                  <a:lnTo>
                    <a:pt x="1791" y="37"/>
                  </a:lnTo>
                  <a:cubicBezTo>
                    <a:pt x="1688" y="12"/>
                    <a:pt x="1585" y="1"/>
                    <a:pt x="1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2"/>
            <p:cNvSpPr/>
            <p:nvPr/>
          </p:nvSpPr>
          <p:spPr>
            <a:xfrm flipH="1">
              <a:off x="3556629" y="3432672"/>
              <a:ext cx="291982" cy="1011039"/>
            </a:xfrm>
            <a:custGeom>
              <a:rect b="b" l="l" r="r" t="t"/>
              <a:pathLst>
                <a:path extrusionOk="0" h="55105" w="15914">
                  <a:moveTo>
                    <a:pt x="2443" y="1"/>
                  </a:moveTo>
                  <a:lnTo>
                    <a:pt x="1" y="611"/>
                  </a:lnTo>
                  <a:lnTo>
                    <a:pt x="13512" y="55105"/>
                  </a:lnTo>
                  <a:lnTo>
                    <a:pt x="15913" y="54494"/>
                  </a:lnTo>
                  <a:lnTo>
                    <a:pt x="2443"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2"/>
            <p:cNvSpPr/>
            <p:nvPr/>
          </p:nvSpPr>
          <p:spPr>
            <a:xfrm flipH="1">
              <a:off x="3665650" y="2968242"/>
              <a:ext cx="307651" cy="992361"/>
            </a:xfrm>
            <a:custGeom>
              <a:rect b="b" l="l" r="r" t="t"/>
              <a:pathLst>
                <a:path extrusionOk="0" h="54087" w="16768">
                  <a:moveTo>
                    <a:pt x="3582" y="0"/>
                  </a:moveTo>
                  <a:lnTo>
                    <a:pt x="0" y="895"/>
                  </a:lnTo>
                  <a:lnTo>
                    <a:pt x="13145" y="54087"/>
                  </a:lnTo>
                  <a:lnTo>
                    <a:pt x="16768" y="53191"/>
                  </a:lnTo>
                  <a:lnTo>
                    <a:pt x="358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2"/>
            <p:cNvSpPr/>
            <p:nvPr/>
          </p:nvSpPr>
          <p:spPr>
            <a:xfrm flipH="1">
              <a:off x="3806779" y="2902521"/>
              <a:ext cx="187438" cy="472687"/>
            </a:xfrm>
            <a:custGeom>
              <a:rect b="b" l="l" r="r" t="t"/>
              <a:pathLst>
                <a:path extrusionOk="0" h="25763" w="10216">
                  <a:moveTo>
                    <a:pt x="4111" y="1"/>
                  </a:moveTo>
                  <a:lnTo>
                    <a:pt x="1" y="1018"/>
                  </a:lnTo>
                  <a:lnTo>
                    <a:pt x="6105" y="25762"/>
                  </a:lnTo>
                  <a:lnTo>
                    <a:pt x="10216" y="24745"/>
                  </a:lnTo>
                  <a:lnTo>
                    <a:pt x="4111"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52"/>
            <p:cNvSpPr/>
            <p:nvPr/>
          </p:nvSpPr>
          <p:spPr>
            <a:xfrm flipH="1">
              <a:off x="3642495" y="3929504"/>
              <a:ext cx="109039" cy="60198"/>
            </a:xfrm>
            <a:custGeom>
              <a:rect b="b" l="l" r="r" t="t"/>
              <a:pathLst>
                <a:path extrusionOk="0" h="3281" w="5943">
                  <a:moveTo>
                    <a:pt x="4676" y="1"/>
                  </a:moveTo>
                  <a:cubicBezTo>
                    <a:pt x="4597" y="1"/>
                    <a:pt x="4517" y="9"/>
                    <a:pt x="4436" y="26"/>
                  </a:cubicBezTo>
                  <a:lnTo>
                    <a:pt x="896" y="921"/>
                  </a:lnTo>
                  <a:cubicBezTo>
                    <a:pt x="326" y="1044"/>
                    <a:pt x="0" y="1613"/>
                    <a:pt x="122" y="2183"/>
                  </a:cubicBezTo>
                  <a:lnTo>
                    <a:pt x="204" y="2468"/>
                  </a:lnTo>
                  <a:cubicBezTo>
                    <a:pt x="340" y="2945"/>
                    <a:pt x="763" y="3280"/>
                    <a:pt x="1231" y="3280"/>
                  </a:cubicBezTo>
                  <a:cubicBezTo>
                    <a:pt x="1322" y="3280"/>
                    <a:pt x="1414" y="3268"/>
                    <a:pt x="1506" y="3241"/>
                  </a:cubicBezTo>
                  <a:lnTo>
                    <a:pt x="5006" y="2387"/>
                  </a:lnTo>
                  <a:cubicBezTo>
                    <a:pt x="5576" y="2224"/>
                    <a:pt x="5942" y="1654"/>
                    <a:pt x="5779" y="1084"/>
                  </a:cubicBezTo>
                  <a:lnTo>
                    <a:pt x="5698" y="799"/>
                  </a:lnTo>
                  <a:cubicBezTo>
                    <a:pt x="5593" y="310"/>
                    <a:pt x="5158" y="1"/>
                    <a:pt x="4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52"/>
            <p:cNvSpPr/>
            <p:nvPr/>
          </p:nvSpPr>
          <p:spPr>
            <a:xfrm flipH="1">
              <a:off x="3524521" y="4408135"/>
              <a:ext cx="108287" cy="60180"/>
            </a:xfrm>
            <a:custGeom>
              <a:rect b="b" l="l" r="r" t="t"/>
              <a:pathLst>
                <a:path extrusionOk="0" h="3280" w="5902">
                  <a:moveTo>
                    <a:pt x="4676" y="1"/>
                  </a:moveTo>
                  <a:cubicBezTo>
                    <a:pt x="4597" y="1"/>
                    <a:pt x="4516" y="9"/>
                    <a:pt x="4436" y="26"/>
                  </a:cubicBezTo>
                  <a:lnTo>
                    <a:pt x="896" y="921"/>
                  </a:lnTo>
                  <a:cubicBezTo>
                    <a:pt x="326" y="1043"/>
                    <a:pt x="0" y="1613"/>
                    <a:pt x="122" y="2183"/>
                  </a:cubicBezTo>
                  <a:lnTo>
                    <a:pt x="204" y="2468"/>
                  </a:lnTo>
                  <a:cubicBezTo>
                    <a:pt x="306" y="2945"/>
                    <a:pt x="723" y="3280"/>
                    <a:pt x="1190" y="3280"/>
                  </a:cubicBezTo>
                  <a:cubicBezTo>
                    <a:pt x="1281" y="3280"/>
                    <a:pt x="1373" y="3268"/>
                    <a:pt x="1465" y="3241"/>
                  </a:cubicBezTo>
                  <a:lnTo>
                    <a:pt x="5006" y="2387"/>
                  </a:lnTo>
                  <a:cubicBezTo>
                    <a:pt x="5576" y="2224"/>
                    <a:pt x="5901" y="1654"/>
                    <a:pt x="5779" y="1084"/>
                  </a:cubicBezTo>
                  <a:lnTo>
                    <a:pt x="5698" y="799"/>
                  </a:lnTo>
                  <a:cubicBezTo>
                    <a:pt x="5593" y="310"/>
                    <a:pt x="5158" y="1"/>
                    <a:pt x="4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52"/>
            <p:cNvSpPr/>
            <p:nvPr/>
          </p:nvSpPr>
          <p:spPr>
            <a:xfrm flipH="1">
              <a:off x="3791092" y="3331210"/>
              <a:ext cx="106801" cy="65556"/>
            </a:xfrm>
            <a:custGeom>
              <a:rect b="b" l="l" r="r" t="t"/>
              <a:pathLst>
                <a:path extrusionOk="0" h="3573" w="5821">
                  <a:moveTo>
                    <a:pt x="4338" y="1"/>
                  </a:moveTo>
                  <a:cubicBezTo>
                    <a:pt x="4236" y="1"/>
                    <a:pt x="4133" y="12"/>
                    <a:pt x="4030" y="37"/>
                  </a:cubicBezTo>
                  <a:lnTo>
                    <a:pt x="1059" y="769"/>
                  </a:lnTo>
                  <a:cubicBezTo>
                    <a:pt x="408" y="932"/>
                    <a:pt x="1" y="1624"/>
                    <a:pt x="164" y="2275"/>
                  </a:cubicBezTo>
                  <a:lnTo>
                    <a:pt x="245" y="2641"/>
                  </a:lnTo>
                  <a:cubicBezTo>
                    <a:pt x="383" y="3195"/>
                    <a:pt x="905" y="3573"/>
                    <a:pt x="1458" y="3573"/>
                  </a:cubicBezTo>
                  <a:cubicBezTo>
                    <a:pt x="1555" y="3573"/>
                    <a:pt x="1654" y="3561"/>
                    <a:pt x="1751" y="3537"/>
                  </a:cubicBezTo>
                  <a:lnTo>
                    <a:pt x="4722" y="2804"/>
                  </a:lnTo>
                  <a:cubicBezTo>
                    <a:pt x="5413" y="2641"/>
                    <a:pt x="5820" y="1949"/>
                    <a:pt x="5658" y="1298"/>
                  </a:cubicBezTo>
                  <a:lnTo>
                    <a:pt x="5576" y="932"/>
                  </a:lnTo>
                  <a:cubicBezTo>
                    <a:pt x="5438" y="378"/>
                    <a:pt x="4916" y="1"/>
                    <a:pt x="4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52"/>
            <p:cNvSpPr/>
            <p:nvPr/>
          </p:nvSpPr>
          <p:spPr>
            <a:xfrm flipH="1">
              <a:off x="3882939" y="2388809"/>
              <a:ext cx="185934" cy="56767"/>
            </a:xfrm>
            <a:custGeom>
              <a:rect b="b" l="l" r="r" t="t"/>
              <a:pathLst>
                <a:path extrusionOk="0" h="3094" w="10134">
                  <a:moveTo>
                    <a:pt x="733" y="0"/>
                  </a:moveTo>
                  <a:cubicBezTo>
                    <a:pt x="326" y="0"/>
                    <a:pt x="0" y="326"/>
                    <a:pt x="0" y="733"/>
                  </a:cubicBezTo>
                  <a:lnTo>
                    <a:pt x="0" y="2361"/>
                  </a:lnTo>
                  <a:cubicBezTo>
                    <a:pt x="0" y="2767"/>
                    <a:pt x="326" y="3093"/>
                    <a:pt x="733" y="3093"/>
                  </a:cubicBezTo>
                  <a:lnTo>
                    <a:pt x="9401" y="3093"/>
                  </a:lnTo>
                  <a:cubicBezTo>
                    <a:pt x="9767" y="3093"/>
                    <a:pt x="10134" y="2767"/>
                    <a:pt x="10134" y="2361"/>
                  </a:cubicBezTo>
                  <a:lnTo>
                    <a:pt x="10134" y="733"/>
                  </a:lnTo>
                  <a:cubicBezTo>
                    <a:pt x="10134" y="326"/>
                    <a:pt x="9767" y="0"/>
                    <a:pt x="9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52"/>
            <p:cNvSpPr/>
            <p:nvPr/>
          </p:nvSpPr>
          <p:spPr>
            <a:xfrm flipH="1">
              <a:off x="3814980" y="2037106"/>
              <a:ext cx="321852" cy="368895"/>
            </a:xfrm>
            <a:custGeom>
              <a:rect b="b" l="l" r="r" t="t"/>
              <a:pathLst>
                <a:path extrusionOk="0" h="20106" w="17542">
                  <a:moveTo>
                    <a:pt x="2280" y="1"/>
                  </a:moveTo>
                  <a:cubicBezTo>
                    <a:pt x="1018" y="1"/>
                    <a:pt x="1" y="1018"/>
                    <a:pt x="1" y="2280"/>
                  </a:cubicBezTo>
                  <a:lnTo>
                    <a:pt x="1" y="17826"/>
                  </a:lnTo>
                  <a:cubicBezTo>
                    <a:pt x="1" y="19088"/>
                    <a:pt x="1018" y="20105"/>
                    <a:pt x="2280" y="20105"/>
                  </a:cubicBezTo>
                  <a:lnTo>
                    <a:pt x="15262" y="20105"/>
                  </a:lnTo>
                  <a:cubicBezTo>
                    <a:pt x="16524" y="20105"/>
                    <a:pt x="17541" y="19088"/>
                    <a:pt x="17541" y="17826"/>
                  </a:cubicBezTo>
                  <a:lnTo>
                    <a:pt x="17541" y="2280"/>
                  </a:lnTo>
                  <a:cubicBezTo>
                    <a:pt x="17541" y="1018"/>
                    <a:pt x="16524" y="1"/>
                    <a:pt x="15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52"/>
            <p:cNvSpPr/>
            <p:nvPr/>
          </p:nvSpPr>
          <p:spPr>
            <a:xfrm flipH="1">
              <a:off x="3866500" y="2093103"/>
              <a:ext cx="221051" cy="220298"/>
            </a:xfrm>
            <a:custGeom>
              <a:rect b="b" l="l" r="r" t="t"/>
              <a:pathLst>
                <a:path extrusionOk="0" h="12007" w="12048">
                  <a:moveTo>
                    <a:pt x="6024" y="1"/>
                  </a:moveTo>
                  <a:cubicBezTo>
                    <a:pt x="2687" y="1"/>
                    <a:pt x="1" y="2687"/>
                    <a:pt x="1" y="6024"/>
                  </a:cubicBezTo>
                  <a:cubicBezTo>
                    <a:pt x="1" y="9321"/>
                    <a:pt x="2687" y="12007"/>
                    <a:pt x="6024" y="12007"/>
                  </a:cubicBezTo>
                  <a:cubicBezTo>
                    <a:pt x="9320" y="12007"/>
                    <a:pt x="12047" y="9321"/>
                    <a:pt x="12047" y="6024"/>
                  </a:cubicBezTo>
                  <a:cubicBezTo>
                    <a:pt x="12047" y="2687"/>
                    <a:pt x="9320" y="1"/>
                    <a:pt x="60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52"/>
            <p:cNvSpPr/>
            <p:nvPr/>
          </p:nvSpPr>
          <p:spPr>
            <a:xfrm flipH="1">
              <a:off x="3244666" y="1989384"/>
              <a:ext cx="535086" cy="392655"/>
            </a:xfrm>
            <a:custGeom>
              <a:rect b="b" l="l" r="r" t="t"/>
              <a:pathLst>
                <a:path extrusionOk="0" h="21401" w="29164">
                  <a:moveTo>
                    <a:pt x="2014" y="0"/>
                  </a:moveTo>
                  <a:cubicBezTo>
                    <a:pt x="940" y="0"/>
                    <a:pt x="0" y="902"/>
                    <a:pt x="73" y="2032"/>
                  </a:cubicBezTo>
                  <a:lnTo>
                    <a:pt x="73" y="14038"/>
                  </a:lnTo>
                  <a:cubicBezTo>
                    <a:pt x="114" y="15421"/>
                    <a:pt x="1050" y="16602"/>
                    <a:pt x="2393" y="16886"/>
                  </a:cubicBezTo>
                  <a:lnTo>
                    <a:pt x="26771" y="21363"/>
                  </a:lnTo>
                  <a:cubicBezTo>
                    <a:pt x="26902" y="21389"/>
                    <a:pt x="27032" y="21401"/>
                    <a:pt x="27160" y="21401"/>
                  </a:cubicBezTo>
                  <a:cubicBezTo>
                    <a:pt x="28256" y="21401"/>
                    <a:pt x="29163" y="20499"/>
                    <a:pt x="29090" y="19369"/>
                  </a:cubicBezTo>
                  <a:lnTo>
                    <a:pt x="29090" y="7363"/>
                  </a:lnTo>
                  <a:cubicBezTo>
                    <a:pt x="29090" y="5980"/>
                    <a:pt x="28114" y="4799"/>
                    <a:pt x="26771" y="4514"/>
                  </a:cubicBezTo>
                  <a:lnTo>
                    <a:pt x="2393" y="38"/>
                  </a:lnTo>
                  <a:cubicBezTo>
                    <a:pt x="2266" y="12"/>
                    <a:pt x="2139" y="0"/>
                    <a:pt x="2014" y="0"/>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52"/>
            <p:cNvSpPr/>
            <p:nvPr/>
          </p:nvSpPr>
          <p:spPr>
            <a:xfrm flipH="1">
              <a:off x="3310222" y="1993806"/>
              <a:ext cx="403975" cy="383059"/>
            </a:xfrm>
            <a:custGeom>
              <a:rect b="b" l="l" r="r" t="t"/>
              <a:pathLst>
                <a:path extrusionOk="0" h="20878" w="22018">
                  <a:moveTo>
                    <a:pt x="0" y="0"/>
                  </a:moveTo>
                  <a:lnTo>
                    <a:pt x="0" y="16890"/>
                  </a:lnTo>
                  <a:lnTo>
                    <a:pt x="22017" y="20878"/>
                  </a:lnTo>
                  <a:lnTo>
                    <a:pt x="22017" y="4029"/>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52"/>
            <p:cNvSpPr/>
            <p:nvPr/>
          </p:nvSpPr>
          <p:spPr>
            <a:xfrm flipH="1">
              <a:off x="3351376" y="2097543"/>
              <a:ext cx="71445" cy="73078"/>
            </a:xfrm>
            <a:custGeom>
              <a:rect b="b" l="l" r="r" t="t"/>
              <a:pathLst>
                <a:path extrusionOk="0" h="3983" w="3894">
                  <a:moveTo>
                    <a:pt x="1580" y="0"/>
                  </a:moveTo>
                  <a:cubicBezTo>
                    <a:pt x="715" y="0"/>
                    <a:pt x="1" y="737"/>
                    <a:pt x="73" y="1631"/>
                  </a:cubicBezTo>
                  <a:cubicBezTo>
                    <a:pt x="73" y="2771"/>
                    <a:pt x="886" y="3707"/>
                    <a:pt x="1945" y="3951"/>
                  </a:cubicBezTo>
                  <a:cubicBezTo>
                    <a:pt x="2051" y="3972"/>
                    <a:pt x="2156" y="3982"/>
                    <a:pt x="2259" y="3982"/>
                  </a:cubicBezTo>
                  <a:cubicBezTo>
                    <a:pt x="3147" y="3982"/>
                    <a:pt x="3894" y="3234"/>
                    <a:pt x="3857" y="2323"/>
                  </a:cubicBezTo>
                  <a:cubicBezTo>
                    <a:pt x="3817" y="1224"/>
                    <a:pt x="3043" y="288"/>
                    <a:pt x="1945" y="44"/>
                  </a:cubicBezTo>
                  <a:cubicBezTo>
                    <a:pt x="1821" y="14"/>
                    <a:pt x="1699" y="0"/>
                    <a:pt x="1580" y="0"/>
                  </a:cubicBezTo>
                  <a:close/>
                </a:path>
              </a:pathLst>
            </a:custGeom>
            <a:solidFill>
              <a:srgbClr val="F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52"/>
            <p:cNvSpPr/>
            <p:nvPr/>
          </p:nvSpPr>
          <p:spPr>
            <a:xfrm flipH="1">
              <a:off x="3950880" y="3354273"/>
              <a:ext cx="45575" cy="1104373"/>
            </a:xfrm>
            <a:custGeom>
              <a:rect b="b" l="l" r="r" t="t"/>
              <a:pathLst>
                <a:path extrusionOk="0" h="60192" w="2484">
                  <a:moveTo>
                    <a:pt x="1" y="1"/>
                  </a:moveTo>
                  <a:lnTo>
                    <a:pt x="1" y="60192"/>
                  </a:lnTo>
                  <a:lnTo>
                    <a:pt x="2483" y="60192"/>
                  </a:lnTo>
                  <a:lnTo>
                    <a:pt x="248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52"/>
            <p:cNvSpPr/>
            <p:nvPr/>
          </p:nvSpPr>
          <p:spPr>
            <a:xfrm flipH="1">
              <a:off x="3939688" y="2877880"/>
              <a:ext cx="67959" cy="1043147"/>
            </a:xfrm>
            <a:custGeom>
              <a:rect b="b" l="l" r="r" t="t"/>
              <a:pathLst>
                <a:path extrusionOk="0" h="56855" w="3704">
                  <a:moveTo>
                    <a:pt x="0" y="1"/>
                  </a:moveTo>
                  <a:lnTo>
                    <a:pt x="0" y="56855"/>
                  </a:lnTo>
                  <a:lnTo>
                    <a:pt x="3704" y="56855"/>
                  </a:lnTo>
                  <a:lnTo>
                    <a:pt x="370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52"/>
            <p:cNvSpPr/>
            <p:nvPr/>
          </p:nvSpPr>
          <p:spPr>
            <a:xfrm flipH="1">
              <a:off x="3934459" y="2812178"/>
              <a:ext cx="78417" cy="466705"/>
            </a:xfrm>
            <a:custGeom>
              <a:rect b="b" l="l" r="r" t="t"/>
              <a:pathLst>
                <a:path extrusionOk="0" h="25437" w="4274">
                  <a:moveTo>
                    <a:pt x="0" y="0"/>
                  </a:moveTo>
                  <a:lnTo>
                    <a:pt x="0" y="25436"/>
                  </a:lnTo>
                  <a:lnTo>
                    <a:pt x="4274" y="25436"/>
                  </a:lnTo>
                  <a:lnTo>
                    <a:pt x="427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52"/>
            <p:cNvSpPr/>
            <p:nvPr/>
          </p:nvSpPr>
          <p:spPr>
            <a:xfrm flipH="1">
              <a:off x="3921010" y="3906074"/>
              <a:ext cx="105315" cy="44823"/>
            </a:xfrm>
            <a:custGeom>
              <a:rect b="b" l="l" r="r" t="t"/>
              <a:pathLst>
                <a:path extrusionOk="0" h="2443" w="5740">
                  <a:moveTo>
                    <a:pt x="1059" y="1"/>
                  </a:moveTo>
                  <a:cubicBezTo>
                    <a:pt x="489" y="1"/>
                    <a:pt x="1" y="489"/>
                    <a:pt x="1" y="1059"/>
                  </a:cubicBezTo>
                  <a:lnTo>
                    <a:pt x="1" y="1385"/>
                  </a:lnTo>
                  <a:cubicBezTo>
                    <a:pt x="1" y="1954"/>
                    <a:pt x="489" y="2443"/>
                    <a:pt x="1059" y="2443"/>
                  </a:cubicBezTo>
                  <a:lnTo>
                    <a:pt x="4681" y="2443"/>
                  </a:lnTo>
                  <a:cubicBezTo>
                    <a:pt x="5291" y="2443"/>
                    <a:pt x="5739" y="1954"/>
                    <a:pt x="5739" y="1385"/>
                  </a:cubicBezTo>
                  <a:lnTo>
                    <a:pt x="5739" y="1059"/>
                  </a:lnTo>
                  <a:cubicBezTo>
                    <a:pt x="5739" y="489"/>
                    <a:pt x="5291" y="1"/>
                    <a:pt x="4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52"/>
            <p:cNvSpPr/>
            <p:nvPr/>
          </p:nvSpPr>
          <p:spPr>
            <a:xfrm flipH="1">
              <a:off x="3921010" y="4436977"/>
              <a:ext cx="105315" cy="44071"/>
            </a:xfrm>
            <a:custGeom>
              <a:rect b="b" l="l" r="r" t="t"/>
              <a:pathLst>
                <a:path extrusionOk="0" h="2402" w="5740">
                  <a:moveTo>
                    <a:pt x="1059" y="1"/>
                  </a:moveTo>
                  <a:cubicBezTo>
                    <a:pt x="489" y="1"/>
                    <a:pt x="1" y="448"/>
                    <a:pt x="1" y="1059"/>
                  </a:cubicBezTo>
                  <a:lnTo>
                    <a:pt x="1" y="1344"/>
                  </a:lnTo>
                  <a:cubicBezTo>
                    <a:pt x="1" y="1913"/>
                    <a:pt x="489" y="2402"/>
                    <a:pt x="1059" y="2402"/>
                  </a:cubicBezTo>
                  <a:lnTo>
                    <a:pt x="4681" y="2402"/>
                  </a:lnTo>
                  <a:cubicBezTo>
                    <a:pt x="5291" y="2402"/>
                    <a:pt x="5739" y="1913"/>
                    <a:pt x="5739" y="1344"/>
                  </a:cubicBezTo>
                  <a:lnTo>
                    <a:pt x="5739" y="1059"/>
                  </a:lnTo>
                  <a:cubicBezTo>
                    <a:pt x="5739" y="448"/>
                    <a:pt x="5291" y="1"/>
                    <a:pt x="4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52"/>
            <p:cNvSpPr/>
            <p:nvPr/>
          </p:nvSpPr>
          <p:spPr>
            <a:xfrm flipH="1">
              <a:off x="3922515" y="3251234"/>
              <a:ext cx="102306" cy="52290"/>
            </a:xfrm>
            <a:custGeom>
              <a:rect b="b" l="l" r="r" t="t"/>
              <a:pathLst>
                <a:path extrusionOk="0" h="2850" w="5576">
                  <a:moveTo>
                    <a:pt x="1262" y="0"/>
                  </a:moveTo>
                  <a:cubicBezTo>
                    <a:pt x="570" y="0"/>
                    <a:pt x="0" y="570"/>
                    <a:pt x="0" y="1262"/>
                  </a:cubicBezTo>
                  <a:lnTo>
                    <a:pt x="0" y="1628"/>
                  </a:lnTo>
                  <a:cubicBezTo>
                    <a:pt x="0" y="2320"/>
                    <a:pt x="570" y="2849"/>
                    <a:pt x="1262" y="2849"/>
                  </a:cubicBezTo>
                  <a:lnTo>
                    <a:pt x="4314" y="2849"/>
                  </a:lnTo>
                  <a:cubicBezTo>
                    <a:pt x="5006" y="2849"/>
                    <a:pt x="5576" y="2320"/>
                    <a:pt x="5576" y="1628"/>
                  </a:cubicBezTo>
                  <a:lnTo>
                    <a:pt x="5576" y="1262"/>
                  </a:lnTo>
                  <a:cubicBezTo>
                    <a:pt x="5576" y="570"/>
                    <a:pt x="5006" y="0"/>
                    <a:pt x="4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52"/>
            <p:cNvSpPr/>
            <p:nvPr/>
          </p:nvSpPr>
          <p:spPr>
            <a:xfrm flipH="1">
              <a:off x="3857546" y="2781556"/>
              <a:ext cx="232243" cy="141900"/>
            </a:xfrm>
            <a:custGeom>
              <a:rect b="b" l="l" r="r" t="t"/>
              <a:pathLst>
                <a:path extrusionOk="0" h="7734" w="12658">
                  <a:moveTo>
                    <a:pt x="733" y="1"/>
                  </a:moveTo>
                  <a:cubicBezTo>
                    <a:pt x="326" y="1"/>
                    <a:pt x="1" y="326"/>
                    <a:pt x="1" y="733"/>
                  </a:cubicBezTo>
                  <a:lnTo>
                    <a:pt x="1" y="7001"/>
                  </a:lnTo>
                  <a:cubicBezTo>
                    <a:pt x="1" y="7408"/>
                    <a:pt x="326" y="7733"/>
                    <a:pt x="733" y="7733"/>
                  </a:cubicBezTo>
                  <a:lnTo>
                    <a:pt x="11925" y="7733"/>
                  </a:lnTo>
                  <a:cubicBezTo>
                    <a:pt x="12332" y="7733"/>
                    <a:pt x="12657" y="7408"/>
                    <a:pt x="12657" y="7001"/>
                  </a:cubicBezTo>
                  <a:lnTo>
                    <a:pt x="12657" y="733"/>
                  </a:lnTo>
                  <a:cubicBezTo>
                    <a:pt x="12657" y="326"/>
                    <a:pt x="12332" y="1"/>
                    <a:pt x="11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86" name="Google Shape;1086;p52"/>
          <p:cNvGrpSpPr/>
          <p:nvPr/>
        </p:nvGrpSpPr>
        <p:grpSpPr>
          <a:xfrm>
            <a:off x="-214149" y="1134739"/>
            <a:ext cx="4815411" cy="3348547"/>
            <a:chOff x="-214149" y="1134739"/>
            <a:chExt cx="4815411" cy="3348547"/>
          </a:xfrm>
        </p:grpSpPr>
        <p:sp>
          <p:nvSpPr>
            <p:cNvPr id="1087" name="Google Shape;1087;p52"/>
            <p:cNvSpPr/>
            <p:nvPr/>
          </p:nvSpPr>
          <p:spPr>
            <a:xfrm flipH="1">
              <a:off x="1956470" y="4040488"/>
              <a:ext cx="802721" cy="297193"/>
            </a:xfrm>
            <a:custGeom>
              <a:rect b="b" l="l" r="r" t="t"/>
              <a:pathLst>
                <a:path extrusionOk="0" h="16198" w="43751">
                  <a:moveTo>
                    <a:pt x="164" y="0"/>
                  </a:moveTo>
                  <a:lnTo>
                    <a:pt x="1" y="489"/>
                  </a:lnTo>
                  <a:cubicBezTo>
                    <a:pt x="530" y="651"/>
                    <a:pt x="43140" y="16035"/>
                    <a:pt x="43588" y="16198"/>
                  </a:cubicBezTo>
                  <a:lnTo>
                    <a:pt x="43750" y="15709"/>
                  </a:lnTo>
                  <a:cubicBezTo>
                    <a:pt x="42000" y="15099"/>
                    <a:pt x="652" y="163"/>
                    <a:pt x="16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52"/>
            <p:cNvSpPr/>
            <p:nvPr/>
          </p:nvSpPr>
          <p:spPr>
            <a:xfrm flipH="1">
              <a:off x="2008742" y="4004637"/>
              <a:ext cx="849012" cy="345740"/>
            </a:xfrm>
            <a:custGeom>
              <a:rect b="b" l="l" r="r" t="t"/>
              <a:pathLst>
                <a:path extrusionOk="0" h="18844" w="46274">
                  <a:moveTo>
                    <a:pt x="46070" y="1"/>
                  </a:moveTo>
                  <a:lnTo>
                    <a:pt x="1" y="18396"/>
                  </a:lnTo>
                  <a:lnTo>
                    <a:pt x="164" y="18844"/>
                  </a:lnTo>
                  <a:lnTo>
                    <a:pt x="46274" y="449"/>
                  </a:lnTo>
                  <a:lnTo>
                    <a:pt x="4607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52"/>
            <p:cNvSpPr/>
            <p:nvPr/>
          </p:nvSpPr>
          <p:spPr>
            <a:xfrm flipH="1">
              <a:off x="1930343" y="3741809"/>
              <a:ext cx="966234" cy="733276"/>
            </a:xfrm>
            <a:custGeom>
              <a:rect b="b" l="l" r="r" t="t"/>
              <a:pathLst>
                <a:path extrusionOk="0" h="39966" w="52663">
                  <a:moveTo>
                    <a:pt x="12576" y="0"/>
                  </a:moveTo>
                  <a:lnTo>
                    <a:pt x="1" y="39314"/>
                  </a:lnTo>
                  <a:lnTo>
                    <a:pt x="489" y="39477"/>
                  </a:lnTo>
                  <a:lnTo>
                    <a:pt x="12942" y="530"/>
                  </a:lnTo>
                  <a:lnTo>
                    <a:pt x="45744" y="2646"/>
                  </a:lnTo>
                  <a:lnTo>
                    <a:pt x="52174" y="39965"/>
                  </a:lnTo>
                  <a:lnTo>
                    <a:pt x="52663" y="39884"/>
                  </a:lnTo>
                  <a:lnTo>
                    <a:pt x="46192" y="2157"/>
                  </a:lnTo>
                  <a:lnTo>
                    <a:pt x="1257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52"/>
            <p:cNvSpPr/>
            <p:nvPr/>
          </p:nvSpPr>
          <p:spPr>
            <a:xfrm flipH="1">
              <a:off x="1603281" y="2683213"/>
              <a:ext cx="1406795" cy="1305993"/>
            </a:xfrm>
            <a:custGeom>
              <a:rect b="b" l="l" r="r" t="t"/>
              <a:pathLst>
                <a:path extrusionOk="0" h="71181" w="76675">
                  <a:moveTo>
                    <a:pt x="14971" y="0"/>
                  </a:moveTo>
                  <a:cubicBezTo>
                    <a:pt x="7532" y="0"/>
                    <a:pt x="2328" y="2829"/>
                    <a:pt x="1344" y="11181"/>
                  </a:cubicBezTo>
                  <a:cubicBezTo>
                    <a:pt x="1" y="22087"/>
                    <a:pt x="530" y="33035"/>
                    <a:pt x="3948" y="43576"/>
                  </a:cubicBezTo>
                  <a:cubicBezTo>
                    <a:pt x="6960" y="52854"/>
                    <a:pt x="14570" y="62785"/>
                    <a:pt x="24012" y="66081"/>
                  </a:cubicBezTo>
                  <a:cubicBezTo>
                    <a:pt x="28082" y="67505"/>
                    <a:pt x="32233" y="68604"/>
                    <a:pt x="36465" y="69418"/>
                  </a:cubicBezTo>
                  <a:cubicBezTo>
                    <a:pt x="40963" y="70290"/>
                    <a:pt x="46936" y="71180"/>
                    <a:pt x="52883" y="71180"/>
                  </a:cubicBezTo>
                  <a:cubicBezTo>
                    <a:pt x="64155" y="71180"/>
                    <a:pt x="75333" y="67980"/>
                    <a:pt x="76186" y="55378"/>
                  </a:cubicBezTo>
                  <a:cubicBezTo>
                    <a:pt x="76674" y="47930"/>
                    <a:pt x="72930" y="40849"/>
                    <a:pt x="68616" y="34744"/>
                  </a:cubicBezTo>
                  <a:cubicBezTo>
                    <a:pt x="60558" y="23471"/>
                    <a:pt x="50180" y="14029"/>
                    <a:pt x="38134" y="7111"/>
                  </a:cubicBezTo>
                  <a:cubicBezTo>
                    <a:pt x="32396" y="3814"/>
                    <a:pt x="26210" y="1088"/>
                    <a:pt x="19657" y="314"/>
                  </a:cubicBezTo>
                  <a:cubicBezTo>
                    <a:pt x="18017" y="112"/>
                    <a:pt x="16450" y="0"/>
                    <a:pt x="14971"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52"/>
            <p:cNvSpPr/>
            <p:nvPr/>
          </p:nvSpPr>
          <p:spPr>
            <a:xfrm flipH="1">
              <a:off x="1866879" y="3554903"/>
              <a:ext cx="1326873" cy="617632"/>
            </a:xfrm>
            <a:custGeom>
              <a:rect b="b" l="l" r="r" t="t"/>
              <a:pathLst>
                <a:path extrusionOk="0" h="33663" w="72319">
                  <a:moveTo>
                    <a:pt x="23864" y="0"/>
                  </a:moveTo>
                  <a:cubicBezTo>
                    <a:pt x="23181" y="0"/>
                    <a:pt x="22497" y="18"/>
                    <a:pt x="21814" y="54"/>
                  </a:cubicBezTo>
                  <a:cubicBezTo>
                    <a:pt x="15872" y="420"/>
                    <a:pt x="10093" y="2414"/>
                    <a:pt x="5698" y="5548"/>
                  </a:cubicBezTo>
                  <a:cubicBezTo>
                    <a:pt x="2523" y="7827"/>
                    <a:pt x="0" y="11001"/>
                    <a:pt x="407" y="14298"/>
                  </a:cubicBezTo>
                  <a:cubicBezTo>
                    <a:pt x="814" y="17391"/>
                    <a:pt x="3663" y="19955"/>
                    <a:pt x="6593" y="22071"/>
                  </a:cubicBezTo>
                  <a:cubicBezTo>
                    <a:pt x="13267" y="26792"/>
                    <a:pt x="21488" y="30170"/>
                    <a:pt x="30197" y="31960"/>
                  </a:cubicBezTo>
                  <a:cubicBezTo>
                    <a:pt x="34014" y="32788"/>
                    <a:pt x="37893" y="33203"/>
                    <a:pt x="41809" y="33203"/>
                  </a:cubicBezTo>
                  <a:cubicBezTo>
                    <a:pt x="42319" y="33203"/>
                    <a:pt x="42831" y="33195"/>
                    <a:pt x="43343" y="33181"/>
                  </a:cubicBezTo>
                  <a:cubicBezTo>
                    <a:pt x="43587" y="33175"/>
                    <a:pt x="43832" y="33172"/>
                    <a:pt x="44076" y="33172"/>
                  </a:cubicBezTo>
                  <a:cubicBezTo>
                    <a:pt x="47186" y="33172"/>
                    <a:pt x="50297" y="33663"/>
                    <a:pt x="53437" y="33663"/>
                  </a:cubicBezTo>
                  <a:cubicBezTo>
                    <a:pt x="54653" y="33663"/>
                    <a:pt x="55873" y="33589"/>
                    <a:pt x="57098" y="33385"/>
                  </a:cubicBezTo>
                  <a:cubicBezTo>
                    <a:pt x="61575" y="32612"/>
                    <a:pt x="69592" y="31269"/>
                    <a:pt x="71057" y="27484"/>
                  </a:cubicBezTo>
                  <a:cubicBezTo>
                    <a:pt x="72319" y="24228"/>
                    <a:pt x="69999" y="20850"/>
                    <a:pt x="67313" y="18123"/>
                  </a:cubicBezTo>
                  <a:cubicBezTo>
                    <a:pt x="59418" y="10106"/>
                    <a:pt x="47982" y="4286"/>
                    <a:pt x="35447" y="1438"/>
                  </a:cubicBezTo>
                  <a:cubicBezTo>
                    <a:pt x="31671" y="571"/>
                    <a:pt x="27776" y="0"/>
                    <a:pt x="2386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52"/>
            <p:cNvSpPr/>
            <p:nvPr/>
          </p:nvSpPr>
          <p:spPr>
            <a:xfrm flipH="1">
              <a:off x="1756354" y="2729302"/>
              <a:ext cx="1301498" cy="1373787"/>
            </a:xfrm>
            <a:custGeom>
              <a:rect b="b" l="l" r="r" t="t"/>
              <a:pathLst>
                <a:path extrusionOk="0" h="74876" w="70936">
                  <a:moveTo>
                    <a:pt x="5209" y="0"/>
                  </a:moveTo>
                  <a:cubicBezTo>
                    <a:pt x="1140" y="12331"/>
                    <a:pt x="0" y="25802"/>
                    <a:pt x="3378" y="38337"/>
                  </a:cubicBezTo>
                  <a:cubicBezTo>
                    <a:pt x="6715" y="50872"/>
                    <a:pt x="14895" y="62307"/>
                    <a:pt x="26412" y="68290"/>
                  </a:cubicBezTo>
                  <a:cubicBezTo>
                    <a:pt x="34430" y="72522"/>
                    <a:pt x="43627" y="73947"/>
                    <a:pt x="52703" y="74517"/>
                  </a:cubicBezTo>
                  <a:cubicBezTo>
                    <a:pt x="54353" y="74622"/>
                    <a:pt x="56977" y="74876"/>
                    <a:pt x="59738" y="74876"/>
                  </a:cubicBezTo>
                  <a:cubicBezTo>
                    <a:pt x="64467" y="74876"/>
                    <a:pt x="69599" y="74130"/>
                    <a:pt x="70935" y="70610"/>
                  </a:cubicBezTo>
                  <a:cubicBezTo>
                    <a:pt x="70650" y="70447"/>
                    <a:pt x="70325" y="70284"/>
                    <a:pt x="69999" y="70121"/>
                  </a:cubicBezTo>
                  <a:lnTo>
                    <a:pt x="69470" y="69877"/>
                  </a:lnTo>
                  <a:cubicBezTo>
                    <a:pt x="67679" y="69389"/>
                    <a:pt x="65889" y="68941"/>
                    <a:pt x="64098" y="68453"/>
                  </a:cubicBezTo>
                  <a:cubicBezTo>
                    <a:pt x="60232" y="67354"/>
                    <a:pt x="56447" y="65930"/>
                    <a:pt x="52784" y="64180"/>
                  </a:cubicBezTo>
                  <a:cubicBezTo>
                    <a:pt x="45825" y="60802"/>
                    <a:pt x="38988" y="56895"/>
                    <a:pt x="33046" y="51848"/>
                  </a:cubicBezTo>
                  <a:cubicBezTo>
                    <a:pt x="27511" y="47168"/>
                    <a:pt x="22668" y="41755"/>
                    <a:pt x="18680" y="35691"/>
                  </a:cubicBezTo>
                  <a:cubicBezTo>
                    <a:pt x="16808" y="32721"/>
                    <a:pt x="15180" y="29628"/>
                    <a:pt x="13715" y="26453"/>
                  </a:cubicBezTo>
                  <a:cubicBezTo>
                    <a:pt x="12291" y="23482"/>
                    <a:pt x="10866" y="20511"/>
                    <a:pt x="9564" y="17459"/>
                  </a:cubicBezTo>
                  <a:cubicBezTo>
                    <a:pt x="7285" y="12128"/>
                    <a:pt x="5046" y="6105"/>
                    <a:pt x="5250" y="203"/>
                  </a:cubicBezTo>
                  <a:lnTo>
                    <a:pt x="520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52"/>
            <p:cNvSpPr/>
            <p:nvPr/>
          </p:nvSpPr>
          <p:spPr>
            <a:xfrm flipH="1">
              <a:off x="2210546" y="1910417"/>
              <a:ext cx="323136" cy="573910"/>
            </a:xfrm>
            <a:custGeom>
              <a:rect b="b" l="l" r="r" t="t"/>
              <a:pathLst>
                <a:path extrusionOk="0" h="31280" w="17612">
                  <a:moveTo>
                    <a:pt x="9023" y="4984"/>
                  </a:moveTo>
                  <a:cubicBezTo>
                    <a:pt x="9092" y="4984"/>
                    <a:pt x="9176" y="5011"/>
                    <a:pt x="9279" y="5074"/>
                  </a:cubicBezTo>
                  <a:cubicBezTo>
                    <a:pt x="9483" y="5196"/>
                    <a:pt x="9605" y="5441"/>
                    <a:pt x="9646" y="5685"/>
                  </a:cubicBezTo>
                  <a:cubicBezTo>
                    <a:pt x="9768" y="6255"/>
                    <a:pt x="9890" y="6865"/>
                    <a:pt x="9890" y="7475"/>
                  </a:cubicBezTo>
                  <a:cubicBezTo>
                    <a:pt x="9890" y="7679"/>
                    <a:pt x="9890" y="7882"/>
                    <a:pt x="9849" y="8086"/>
                  </a:cubicBezTo>
                  <a:cubicBezTo>
                    <a:pt x="9823" y="8245"/>
                    <a:pt x="9762" y="8369"/>
                    <a:pt x="9655" y="8369"/>
                  </a:cubicBezTo>
                  <a:cubicBezTo>
                    <a:pt x="9598" y="8369"/>
                    <a:pt x="9527" y="8334"/>
                    <a:pt x="9442" y="8249"/>
                  </a:cubicBezTo>
                  <a:cubicBezTo>
                    <a:pt x="8995" y="7720"/>
                    <a:pt x="8750" y="6987"/>
                    <a:pt x="8750" y="6295"/>
                  </a:cubicBezTo>
                  <a:cubicBezTo>
                    <a:pt x="8750" y="6015"/>
                    <a:pt x="8600" y="4984"/>
                    <a:pt x="9023" y="4984"/>
                  </a:cubicBezTo>
                  <a:close/>
                  <a:moveTo>
                    <a:pt x="12942" y="13295"/>
                  </a:moveTo>
                  <a:lnTo>
                    <a:pt x="12942" y="13336"/>
                  </a:lnTo>
                  <a:lnTo>
                    <a:pt x="13146" y="13336"/>
                  </a:lnTo>
                  <a:cubicBezTo>
                    <a:pt x="13268" y="13336"/>
                    <a:pt x="13349" y="13377"/>
                    <a:pt x="13430" y="13458"/>
                  </a:cubicBezTo>
                  <a:cubicBezTo>
                    <a:pt x="13471" y="13580"/>
                    <a:pt x="13471" y="13702"/>
                    <a:pt x="13390" y="13784"/>
                  </a:cubicBezTo>
                  <a:cubicBezTo>
                    <a:pt x="12576" y="14557"/>
                    <a:pt x="11436" y="15004"/>
                    <a:pt x="10297" y="15004"/>
                  </a:cubicBezTo>
                  <a:cubicBezTo>
                    <a:pt x="10053" y="15004"/>
                    <a:pt x="9971" y="14679"/>
                    <a:pt x="10175" y="14516"/>
                  </a:cubicBezTo>
                  <a:cubicBezTo>
                    <a:pt x="10215" y="14475"/>
                    <a:pt x="10297" y="14435"/>
                    <a:pt x="10338" y="14353"/>
                  </a:cubicBezTo>
                  <a:cubicBezTo>
                    <a:pt x="10378" y="14272"/>
                    <a:pt x="10419" y="14231"/>
                    <a:pt x="10500" y="14190"/>
                  </a:cubicBezTo>
                  <a:cubicBezTo>
                    <a:pt x="11274" y="13743"/>
                    <a:pt x="12087" y="13417"/>
                    <a:pt x="12942" y="13295"/>
                  </a:cubicBezTo>
                  <a:close/>
                  <a:moveTo>
                    <a:pt x="5135" y="12849"/>
                  </a:moveTo>
                  <a:cubicBezTo>
                    <a:pt x="5229" y="12849"/>
                    <a:pt x="5323" y="12862"/>
                    <a:pt x="5413" y="12888"/>
                  </a:cubicBezTo>
                  <a:cubicBezTo>
                    <a:pt x="5657" y="12970"/>
                    <a:pt x="5902" y="13132"/>
                    <a:pt x="6064" y="13377"/>
                  </a:cubicBezTo>
                  <a:cubicBezTo>
                    <a:pt x="6593" y="13987"/>
                    <a:pt x="6878" y="14801"/>
                    <a:pt x="6960" y="15615"/>
                  </a:cubicBezTo>
                  <a:cubicBezTo>
                    <a:pt x="7000" y="15981"/>
                    <a:pt x="6960" y="16388"/>
                    <a:pt x="6756" y="16754"/>
                  </a:cubicBezTo>
                  <a:cubicBezTo>
                    <a:pt x="6533" y="17112"/>
                    <a:pt x="6321" y="17255"/>
                    <a:pt x="6125" y="17255"/>
                  </a:cubicBezTo>
                  <a:cubicBezTo>
                    <a:pt x="5429" y="17255"/>
                    <a:pt x="4930" y="15440"/>
                    <a:pt x="4803" y="14964"/>
                  </a:cubicBezTo>
                  <a:cubicBezTo>
                    <a:pt x="4681" y="14516"/>
                    <a:pt x="4233" y="13417"/>
                    <a:pt x="4599" y="13051"/>
                  </a:cubicBezTo>
                  <a:cubicBezTo>
                    <a:pt x="4738" y="12912"/>
                    <a:pt x="4934" y="12849"/>
                    <a:pt x="5135" y="12849"/>
                  </a:cubicBezTo>
                  <a:close/>
                  <a:moveTo>
                    <a:pt x="13983" y="1"/>
                  </a:moveTo>
                  <a:cubicBezTo>
                    <a:pt x="13509" y="1"/>
                    <a:pt x="12986" y="124"/>
                    <a:pt x="12413" y="394"/>
                  </a:cubicBezTo>
                  <a:cubicBezTo>
                    <a:pt x="12494" y="720"/>
                    <a:pt x="12576" y="1005"/>
                    <a:pt x="12657" y="1289"/>
                  </a:cubicBezTo>
                  <a:cubicBezTo>
                    <a:pt x="12739" y="1656"/>
                    <a:pt x="12779" y="2022"/>
                    <a:pt x="12779" y="2388"/>
                  </a:cubicBezTo>
                  <a:cubicBezTo>
                    <a:pt x="12779" y="2551"/>
                    <a:pt x="12739" y="2755"/>
                    <a:pt x="12698" y="2917"/>
                  </a:cubicBezTo>
                  <a:cubicBezTo>
                    <a:pt x="12657" y="3162"/>
                    <a:pt x="12576" y="3324"/>
                    <a:pt x="12372" y="3406"/>
                  </a:cubicBezTo>
                  <a:cubicBezTo>
                    <a:pt x="12250" y="3406"/>
                    <a:pt x="12169" y="3406"/>
                    <a:pt x="12087" y="3324"/>
                  </a:cubicBezTo>
                  <a:cubicBezTo>
                    <a:pt x="11640" y="2673"/>
                    <a:pt x="11355" y="1859"/>
                    <a:pt x="11314" y="1045"/>
                  </a:cubicBezTo>
                  <a:cubicBezTo>
                    <a:pt x="11111" y="1208"/>
                    <a:pt x="10907" y="1371"/>
                    <a:pt x="10704" y="1574"/>
                  </a:cubicBezTo>
                  <a:cubicBezTo>
                    <a:pt x="7204" y="4545"/>
                    <a:pt x="4681" y="8574"/>
                    <a:pt x="3053" y="12970"/>
                  </a:cubicBezTo>
                  <a:cubicBezTo>
                    <a:pt x="2035" y="15778"/>
                    <a:pt x="1303" y="18749"/>
                    <a:pt x="936" y="21760"/>
                  </a:cubicBezTo>
                  <a:cubicBezTo>
                    <a:pt x="652" y="24121"/>
                    <a:pt x="0" y="27539"/>
                    <a:pt x="692" y="29859"/>
                  </a:cubicBezTo>
                  <a:cubicBezTo>
                    <a:pt x="855" y="30429"/>
                    <a:pt x="1262" y="30876"/>
                    <a:pt x="1832" y="31039"/>
                  </a:cubicBezTo>
                  <a:cubicBezTo>
                    <a:pt x="1923" y="31064"/>
                    <a:pt x="2014" y="31075"/>
                    <a:pt x="2102" y="31075"/>
                  </a:cubicBezTo>
                  <a:cubicBezTo>
                    <a:pt x="2602" y="31075"/>
                    <a:pt x="3024" y="30703"/>
                    <a:pt x="3093" y="30184"/>
                  </a:cubicBezTo>
                  <a:cubicBezTo>
                    <a:pt x="3157" y="30971"/>
                    <a:pt x="3654" y="31280"/>
                    <a:pt x="4212" y="31280"/>
                  </a:cubicBezTo>
                  <a:cubicBezTo>
                    <a:pt x="4723" y="31280"/>
                    <a:pt x="5286" y="31021"/>
                    <a:pt x="5617" y="30632"/>
                  </a:cubicBezTo>
                  <a:cubicBezTo>
                    <a:pt x="11396" y="24365"/>
                    <a:pt x="15343" y="16632"/>
                    <a:pt x="17093" y="8330"/>
                  </a:cubicBezTo>
                  <a:lnTo>
                    <a:pt x="17093" y="8330"/>
                  </a:lnTo>
                  <a:cubicBezTo>
                    <a:pt x="15791" y="8981"/>
                    <a:pt x="14367" y="9388"/>
                    <a:pt x="12942" y="9592"/>
                  </a:cubicBezTo>
                  <a:cubicBezTo>
                    <a:pt x="12926" y="9594"/>
                    <a:pt x="12911" y="9596"/>
                    <a:pt x="12895" y="9596"/>
                  </a:cubicBezTo>
                  <a:cubicBezTo>
                    <a:pt x="12678" y="9596"/>
                    <a:pt x="12543" y="9334"/>
                    <a:pt x="12657" y="9144"/>
                  </a:cubicBezTo>
                  <a:cubicBezTo>
                    <a:pt x="13512" y="8249"/>
                    <a:pt x="14529" y="7598"/>
                    <a:pt x="15669" y="7231"/>
                  </a:cubicBezTo>
                  <a:cubicBezTo>
                    <a:pt x="16239" y="6987"/>
                    <a:pt x="16768" y="6824"/>
                    <a:pt x="17337" y="6661"/>
                  </a:cubicBezTo>
                  <a:cubicBezTo>
                    <a:pt x="17611" y="3475"/>
                    <a:pt x="16501" y="1"/>
                    <a:pt x="1398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52"/>
            <p:cNvSpPr/>
            <p:nvPr/>
          </p:nvSpPr>
          <p:spPr>
            <a:xfrm flipH="1">
              <a:off x="2518729" y="2243626"/>
              <a:ext cx="348731" cy="393664"/>
            </a:xfrm>
            <a:custGeom>
              <a:rect b="b" l="l" r="r" t="t"/>
              <a:pathLst>
                <a:path extrusionOk="0" h="21456" w="19007">
                  <a:moveTo>
                    <a:pt x="3236" y="3391"/>
                  </a:moveTo>
                  <a:cubicBezTo>
                    <a:pt x="3839" y="3391"/>
                    <a:pt x="4432" y="3626"/>
                    <a:pt x="4884" y="3965"/>
                  </a:cubicBezTo>
                  <a:cubicBezTo>
                    <a:pt x="5007" y="4088"/>
                    <a:pt x="5007" y="4250"/>
                    <a:pt x="4966" y="4413"/>
                  </a:cubicBezTo>
                  <a:cubicBezTo>
                    <a:pt x="4884" y="4535"/>
                    <a:pt x="4762" y="4617"/>
                    <a:pt x="4600" y="4617"/>
                  </a:cubicBezTo>
                  <a:cubicBezTo>
                    <a:pt x="4233" y="4617"/>
                    <a:pt x="3908" y="4495"/>
                    <a:pt x="3582" y="4332"/>
                  </a:cubicBezTo>
                  <a:cubicBezTo>
                    <a:pt x="3338" y="4210"/>
                    <a:pt x="3094" y="4088"/>
                    <a:pt x="2890" y="3925"/>
                  </a:cubicBezTo>
                  <a:cubicBezTo>
                    <a:pt x="2809" y="3843"/>
                    <a:pt x="2687" y="3762"/>
                    <a:pt x="2687" y="3681"/>
                  </a:cubicBezTo>
                  <a:cubicBezTo>
                    <a:pt x="2687" y="3558"/>
                    <a:pt x="2728" y="3477"/>
                    <a:pt x="2809" y="3436"/>
                  </a:cubicBezTo>
                  <a:cubicBezTo>
                    <a:pt x="2931" y="3396"/>
                    <a:pt x="3012" y="3396"/>
                    <a:pt x="3094" y="3396"/>
                  </a:cubicBezTo>
                  <a:cubicBezTo>
                    <a:pt x="3141" y="3393"/>
                    <a:pt x="3189" y="3391"/>
                    <a:pt x="3236" y="3391"/>
                  </a:cubicBezTo>
                  <a:close/>
                  <a:moveTo>
                    <a:pt x="9037" y="2528"/>
                  </a:moveTo>
                  <a:cubicBezTo>
                    <a:pt x="9137" y="2528"/>
                    <a:pt x="9242" y="2568"/>
                    <a:pt x="9361" y="2663"/>
                  </a:cubicBezTo>
                  <a:cubicBezTo>
                    <a:pt x="9850" y="3192"/>
                    <a:pt x="10216" y="3843"/>
                    <a:pt x="10297" y="4535"/>
                  </a:cubicBezTo>
                  <a:cubicBezTo>
                    <a:pt x="10338" y="5349"/>
                    <a:pt x="9727" y="6407"/>
                    <a:pt x="9402" y="7140"/>
                  </a:cubicBezTo>
                  <a:cubicBezTo>
                    <a:pt x="9327" y="7290"/>
                    <a:pt x="9182" y="7511"/>
                    <a:pt x="8999" y="7511"/>
                  </a:cubicBezTo>
                  <a:cubicBezTo>
                    <a:pt x="8984" y="7511"/>
                    <a:pt x="8969" y="7509"/>
                    <a:pt x="8954" y="7506"/>
                  </a:cubicBezTo>
                  <a:cubicBezTo>
                    <a:pt x="8751" y="7506"/>
                    <a:pt x="8669" y="7303"/>
                    <a:pt x="8588" y="7140"/>
                  </a:cubicBezTo>
                  <a:cubicBezTo>
                    <a:pt x="8262" y="6244"/>
                    <a:pt x="8100" y="5268"/>
                    <a:pt x="8222" y="4332"/>
                  </a:cubicBezTo>
                  <a:cubicBezTo>
                    <a:pt x="8262" y="4088"/>
                    <a:pt x="8425" y="2826"/>
                    <a:pt x="8832" y="2582"/>
                  </a:cubicBezTo>
                  <a:cubicBezTo>
                    <a:pt x="8900" y="2548"/>
                    <a:pt x="8967" y="2528"/>
                    <a:pt x="9037" y="2528"/>
                  </a:cubicBezTo>
                  <a:close/>
                  <a:moveTo>
                    <a:pt x="5518" y="7409"/>
                  </a:moveTo>
                  <a:cubicBezTo>
                    <a:pt x="5605" y="7409"/>
                    <a:pt x="5693" y="7414"/>
                    <a:pt x="5780" y="7425"/>
                  </a:cubicBezTo>
                  <a:cubicBezTo>
                    <a:pt x="6105" y="7465"/>
                    <a:pt x="6431" y="7506"/>
                    <a:pt x="6716" y="7547"/>
                  </a:cubicBezTo>
                  <a:cubicBezTo>
                    <a:pt x="7041" y="7628"/>
                    <a:pt x="8100" y="7994"/>
                    <a:pt x="7408" y="8442"/>
                  </a:cubicBezTo>
                  <a:cubicBezTo>
                    <a:pt x="7197" y="8583"/>
                    <a:pt x="6911" y="8640"/>
                    <a:pt x="6598" y="8640"/>
                  </a:cubicBezTo>
                  <a:cubicBezTo>
                    <a:pt x="6185" y="8640"/>
                    <a:pt x="5726" y="8540"/>
                    <a:pt x="5332" y="8401"/>
                  </a:cubicBezTo>
                  <a:cubicBezTo>
                    <a:pt x="5088" y="8320"/>
                    <a:pt x="4844" y="8198"/>
                    <a:pt x="4640" y="8076"/>
                  </a:cubicBezTo>
                  <a:cubicBezTo>
                    <a:pt x="4600" y="8035"/>
                    <a:pt x="4559" y="8035"/>
                    <a:pt x="4559" y="7994"/>
                  </a:cubicBezTo>
                  <a:cubicBezTo>
                    <a:pt x="4477" y="7913"/>
                    <a:pt x="4477" y="7791"/>
                    <a:pt x="4559" y="7710"/>
                  </a:cubicBezTo>
                  <a:cubicBezTo>
                    <a:pt x="4600" y="7587"/>
                    <a:pt x="4722" y="7547"/>
                    <a:pt x="4803" y="7506"/>
                  </a:cubicBezTo>
                  <a:cubicBezTo>
                    <a:pt x="5041" y="7447"/>
                    <a:pt x="5280" y="7409"/>
                    <a:pt x="5518" y="7409"/>
                  </a:cubicBezTo>
                  <a:close/>
                  <a:moveTo>
                    <a:pt x="12617" y="7750"/>
                  </a:moveTo>
                  <a:cubicBezTo>
                    <a:pt x="12820" y="8035"/>
                    <a:pt x="12902" y="8361"/>
                    <a:pt x="12902" y="8727"/>
                  </a:cubicBezTo>
                  <a:cubicBezTo>
                    <a:pt x="12780" y="9378"/>
                    <a:pt x="12495" y="9989"/>
                    <a:pt x="12129" y="10518"/>
                  </a:cubicBezTo>
                  <a:cubicBezTo>
                    <a:pt x="11966" y="10518"/>
                    <a:pt x="11884" y="10314"/>
                    <a:pt x="11844" y="10192"/>
                  </a:cubicBezTo>
                  <a:cubicBezTo>
                    <a:pt x="11762" y="9704"/>
                    <a:pt x="11803" y="9215"/>
                    <a:pt x="11966" y="8768"/>
                  </a:cubicBezTo>
                  <a:cubicBezTo>
                    <a:pt x="12129" y="8401"/>
                    <a:pt x="12373" y="8076"/>
                    <a:pt x="12617" y="7750"/>
                  </a:cubicBezTo>
                  <a:close/>
                  <a:moveTo>
                    <a:pt x="7573" y="10960"/>
                  </a:moveTo>
                  <a:cubicBezTo>
                    <a:pt x="7986" y="10960"/>
                    <a:pt x="8398" y="11031"/>
                    <a:pt x="8791" y="11169"/>
                  </a:cubicBezTo>
                  <a:cubicBezTo>
                    <a:pt x="9687" y="11372"/>
                    <a:pt x="10501" y="11861"/>
                    <a:pt x="11152" y="12512"/>
                  </a:cubicBezTo>
                  <a:cubicBezTo>
                    <a:pt x="11274" y="12634"/>
                    <a:pt x="11274" y="12878"/>
                    <a:pt x="11152" y="13041"/>
                  </a:cubicBezTo>
                  <a:cubicBezTo>
                    <a:pt x="11091" y="13132"/>
                    <a:pt x="10984" y="13178"/>
                    <a:pt x="10866" y="13178"/>
                  </a:cubicBezTo>
                  <a:cubicBezTo>
                    <a:pt x="10826" y="13178"/>
                    <a:pt x="10786" y="13173"/>
                    <a:pt x="10745" y="13163"/>
                  </a:cubicBezTo>
                  <a:cubicBezTo>
                    <a:pt x="10583" y="13180"/>
                    <a:pt x="10422" y="13188"/>
                    <a:pt x="10261" y="13188"/>
                  </a:cubicBezTo>
                  <a:cubicBezTo>
                    <a:pt x="9651" y="13188"/>
                    <a:pt x="9045" y="13071"/>
                    <a:pt x="8466" y="12878"/>
                  </a:cubicBezTo>
                  <a:cubicBezTo>
                    <a:pt x="7693" y="12634"/>
                    <a:pt x="6919" y="12349"/>
                    <a:pt x="6227" y="11901"/>
                  </a:cubicBezTo>
                  <a:cubicBezTo>
                    <a:pt x="5943" y="11739"/>
                    <a:pt x="5983" y="11332"/>
                    <a:pt x="6268" y="11210"/>
                  </a:cubicBezTo>
                  <a:cubicBezTo>
                    <a:pt x="6689" y="11041"/>
                    <a:pt x="7131" y="10960"/>
                    <a:pt x="7573" y="10960"/>
                  </a:cubicBezTo>
                  <a:close/>
                  <a:moveTo>
                    <a:pt x="17868" y="16027"/>
                  </a:moveTo>
                  <a:cubicBezTo>
                    <a:pt x="17993" y="16027"/>
                    <a:pt x="18100" y="16101"/>
                    <a:pt x="18152" y="16297"/>
                  </a:cubicBezTo>
                  <a:cubicBezTo>
                    <a:pt x="18192" y="16419"/>
                    <a:pt x="18192" y="16541"/>
                    <a:pt x="18152" y="16663"/>
                  </a:cubicBezTo>
                  <a:cubicBezTo>
                    <a:pt x="18111" y="16785"/>
                    <a:pt x="18030" y="16907"/>
                    <a:pt x="17989" y="16989"/>
                  </a:cubicBezTo>
                  <a:lnTo>
                    <a:pt x="17989" y="17029"/>
                  </a:lnTo>
                  <a:cubicBezTo>
                    <a:pt x="17867" y="17355"/>
                    <a:pt x="17704" y="17640"/>
                    <a:pt x="17460" y="17925"/>
                  </a:cubicBezTo>
                  <a:cubicBezTo>
                    <a:pt x="17460" y="17965"/>
                    <a:pt x="17419" y="17965"/>
                    <a:pt x="17378" y="17965"/>
                  </a:cubicBezTo>
                  <a:lnTo>
                    <a:pt x="17338" y="17965"/>
                  </a:lnTo>
                  <a:cubicBezTo>
                    <a:pt x="17134" y="17762"/>
                    <a:pt x="17012" y="17518"/>
                    <a:pt x="17012" y="17273"/>
                  </a:cubicBezTo>
                  <a:cubicBezTo>
                    <a:pt x="17012" y="17029"/>
                    <a:pt x="17094" y="16785"/>
                    <a:pt x="17175" y="16582"/>
                  </a:cubicBezTo>
                  <a:cubicBezTo>
                    <a:pt x="17258" y="16360"/>
                    <a:pt x="17604" y="16027"/>
                    <a:pt x="17868" y="16027"/>
                  </a:cubicBezTo>
                  <a:close/>
                  <a:moveTo>
                    <a:pt x="5560" y="0"/>
                  </a:moveTo>
                  <a:cubicBezTo>
                    <a:pt x="5082" y="0"/>
                    <a:pt x="4585" y="58"/>
                    <a:pt x="4071" y="181"/>
                  </a:cubicBezTo>
                  <a:cubicBezTo>
                    <a:pt x="2890" y="425"/>
                    <a:pt x="1832" y="1157"/>
                    <a:pt x="1181" y="2175"/>
                  </a:cubicBezTo>
                  <a:cubicBezTo>
                    <a:pt x="1" y="4088"/>
                    <a:pt x="530" y="6611"/>
                    <a:pt x="1547" y="8646"/>
                  </a:cubicBezTo>
                  <a:cubicBezTo>
                    <a:pt x="3338" y="12186"/>
                    <a:pt x="6838" y="15564"/>
                    <a:pt x="9931" y="18047"/>
                  </a:cubicBezTo>
                  <a:lnTo>
                    <a:pt x="10134" y="18209"/>
                  </a:lnTo>
                  <a:cubicBezTo>
                    <a:pt x="10134" y="18209"/>
                    <a:pt x="10989" y="17925"/>
                    <a:pt x="11030" y="17884"/>
                  </a:cubicBezTo>
                  <a:cubicBezTo>
                    <a:pt x="11477" y="17802"/>
                    <a:pt x="11925" y="17762"/>
                    <a:pt x="12373" y="17721"/>
                  </a:cubicBezTo>
                  <a:cubicBezTo>
                    <a:pt x="12576" y="17721"/>
                    <a:pt x="12780" y="17762"/>
                    <a:pt x="12942" y="17843"/>
                  </a:cubicBezTo>
                  <a:cubicBezTo>
                    <a:pt x="13553" y="18291"/>
                    <a:pt x="12291" y="18698"/>
                    <a:pt x="12006" y="18779"/>
                  </a:cubicBezTo>
                  <a:cubicBezTo>
                    <a:pt x="11932" y="18816"/>
                    <a:pt x="11454" y="18988"/>
                    <a:pt x="11307" y="18988"/>
                  </a:cubicBezTo>
                  <a:cubicBezTo>
                    <a:pt x="11293" y="18988"/>
                    <a:pt x="11281" y="18986"/>
                    <a:pt x="11274" y="18983"/>
                  </a:cubicBezTo>
                  <a:lnTo>
                    <a:pt x="11274" y="18983"/>
                  </a:lnTo>
                  <a:cubicBezTo>
                    <a:pt x="12129" y="19512"/>
                    <a:pt x="13065" y="20000"/>
                    <a:pt x="13919" y="20611"/>
                  </a:cubicBezTo>
                  <a:cubicBezTo>
                    <a:pt x="14367" y="20936"/>
                    <a:pt x="14815" y="21180"/>
                    <a:pt x="15344" y="21384"/>
                  </a:cubicBezTo>
                  <a:cubicBezTo>
                    <a:pt x="15502" y="21432"/>
                    <a:pt x="15663" y="21456"/>
                    <a:pt x="15824" y="21456"/>
                  </a:cubicBezTo>
                  <a:cubicBezTo>
                    <a:pt x="16202" y="21456"/>
                    <a:pt x="16576" y="21327"/>
                    <a:pt x="16890" y="21099"/>
                  </a:cubicBezTo>
                  <a:cubicBezTo>
                    <a:pt x="17785" y="20285"/>
                    <a:pt x="16402" y="19593"/>
                    <a:pt x="17826" y="19186"/>
                  </a:cubicBezTo>
                  <a:cubicBezTo>
                    <a:pt x="18477" y="18942"/>
                    <a:pt x="18884" y="18372"/>
                    <a:pt x="18966" y="17680"/>
                  </a:cubicBezTo>
                  <a:cubicBezTo>
                    <a:pt x="19006" y="16989"/>
                    <a:pt x="18884" y="16337"/>
                    <a:pt x="18681" y="15727"/>
                  </a:cubicBezTo>
                  <a:cubicBezTo>
                    <a:pt x="17256" y="11576"/>
                    <a:pt x="14733" y="7913"/>
                    <a:pt x="12210" y="4332"/>
                  </a:cubicBezTo>
                  <a:cubicBezTo>
                    <a:pt x="10607" y="2032"/>
                    <a:pt x="8407" y="0"/>
                    <a:pt x="556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52"/>
            <p:cNvSpPr/>
            <p:nvPr/>
          </p:nvSpPr>
          <p:spPr>
            <a:xfrm flipH="1">
              <a:off x="2648648" y="2403744"/>
              <a:ext cx="18" cy="1504"/>
            </a:xfrm>
            <a:custGeom>
              <a:rect b="b" l="l" r="r" t="t"/>
              <a:pathLst>
                <a:path extrusionOk="0" h="82" w="1">
                  <a:moveTo>
                    <a:pt x="0" y="0"/>
                  </a:moveTo>
                  <a:lnTo>
                    <a:pt x="0" y="41"/>
                  </a:lnTo>
                  <a:lnTo>
                    <a:pt x="0" y="41"/>
                  </a:lnTo>
                  <a:lnTo>
                    <a:pt x="0" y="81"/>
                  </a:lnTo>
                  <a:lnTo>
                    <a:pt x="0" y="41"/>
                  </a:lnTo>
                  <a:lnTo>
                    <a:pt x="0" y="81"/>
                  </a:lnTo>
                  <a:close/>
                </a:path>
              </a:pathLst>
            </a:custGeom>
            <a:solidFill>
              <a:srgbClr val="E3AE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52"/>
            <p:cNvSpPr/>
            <p:nvPr/>
          </p:nvSpPr>
          <p:spPr>
            <a:xfrm flipH="1">
              <a:off x="2080426" y="2306099"/>
              <a:ext cx="396508" cy="404746"/>
            </a:xfrm>
            <a:custGeom>
              <a:rect b="b" l="l" r="r" t="t"/>
              <a:pathLst>
                <a:path extrusionOk="0" h="22060" w="21611">
                  <a:moveTo>
                    <a:pt x="17826" y="7153"/>
                  </a:moveTo>
                  <a:cubicBezTo>
                    <a:pt x="18111" y="7153"/>
                    <a:pt x="18396" y="7194"/>
                    <a:pt x="18518" y="7438"/>
                  </a:cubicBezTo>
                  <a:cubicBezTo>
                    <a:pt x="18680" y="7764"/>
                    <a:pt x="18314" y="8089"/>
                    <a:pt x="18029" y="8293"/>
                  </a:cubicBezTo>
                  <a:lnTo>
                    <a:pt x="17948" y="8334"/>
                  </a:lnTo>
                  <a:cubicBezTo>
                    <a:pt x="17012" y="8944"/>
                    <a:pt x="15954" y="9392"/>
                    <a:pt x="14855" y="9595"/>
                  </a:cubicBezTo>
                  <a:cubicBezTo>
                    <a:pt x="14753" y="9607"/>
                    <a:pt x="14602" y="9618"/>
                    <a:pt x="14432" y="9618"/>
                  </a:cubicBezTo>
                  <a:cubicBezTo>
                    <a:pt x="13990" y="9618"/>
                    <a:pt x="13426" y="9541"/>
                    <a:pt x="13308" y="9188"/>
                  </a:cubicBezTo>
                  <a:cubicBezTo>
                    <a:pt x="13105" y="8618"/>
                    <a:pt x="14082" y="8089"/>
                    <a:pt x="14489" y="7886"/>
                  </a:cubicBezTo>
                  <a:cubicBezTo>
                    <a:pt x="15547" y="7398"/>
                    <a:pt x="16686" y="7153"/>
                    <a:pt x="17826" y="7153"/>
                  </a:cubicBezTo>
                  <a:close/>
                  <a:moveTo>
                    <a:pt x="11615" y="5883"/>
                  </a:moveTo>
                  <a:cubicBezTo>
                    <a:pt x="11681" y="5883"/>
                    <a:pt x="11745" y="5898"/>
                    <a:pt x="11803" y="5932"/>
                  </a:cubicBezTo>
                  <a:cubicBezTo>
                    <a:pt x="12128" y="6217"/>
                    <a:pt x="12291" y="6624"/>
                    <a:pt x="12210" y="7072"/>
                  </a:cubicBezTo>
                  <a:cubicBezTo>
                    <a:pt x="12087" y="8008"/>
                    <a:pt x="11721" y="8944"/>
                    <a:pt x="11192" y="9717"/>
                  </a:cubicBezTo>
                  <a:cubicBezTo>
                    <a:pt x="11106" y="9832"/>
                    <a:pt x="10979" y="9948"/>
                    <a:pt x="10869" y="9948"/>
                  </a:cubicBezTo>
                  <a:cubicBezTo>
                    <a:pt x="10823" y="9948"/>
                    <a:pt x="10780" y="9928"/>
                    <a:pt x="10744" y="9880"/>
                  </a:cubicBezTo>
                  <a:cubicBezTo>
                    <a:pt x="10704" y="9839"/>
                    <a:pt x="10663" y="9799"/>
                    <a:pt x="10663" y="9717"/>
                  </a:cubicBezTo>
                  <a:cubicBezTo>
                    <a:pt x="10663" y="9432"/>
                    <a:pt x="10663" y="9107"/>
                    <a:pt x="10704" y="8822"/>
                  </a:cubicBezTo>
                  <a:cubicBezTo>
                    <a:pt x="10622" y="7927"/>
                    <a:pt x="10460" y="6787"/>
                    <a:pt x="11151" y="6095"/>
                  </a:cubicBezTo>
                  <a:cubicBezTo>
                    <a:pt x="11268" y="5979"/>
                    <a:pt x="11447" y="5883"/>
                    <a:pt x="11615" y="5883"/>
                  </a:cubicBezTo>
                  <a:close/>
                  <a:moveTo>
                    <a:pt x="10379" y="14999"/>
                  </a:moveTo>
                  <a:cubicBezTo>
                    <a:pt x="11001" y="14999"/>
                    <a:pt x="11672" y="15096"/>
                    <a:pt x="11721" y="15415"/>
                  </a:cubicBezTo>
                  <a:cubicBezTo>
                    <a:pt x="11762" y="15781"/>
                    <a:pt x="11436" y="15985"/>
                    <a:pt x="10948" y="16147"/>
                  </a:cubicBezTo>
                  <a:cubicBezTo>
                    <a:pt x="10175" y="16310"/>
                    <a:pt x="9361" y="16473"/>
                    <a:pt x="8547" y="16514"/>
                  </a:cubicBezTo>
                  <a:cubicBezTo>
                    <a:pt x="8099" y="16595"/>
                    <a:pt x="7651" y="16636"/>
                    <a:pt x="7245" y="16717"/>
                  </a:cubicBezTo>
                  <a:cubicBezTo>
                    <a:pt x="7122" y="16554"/>
                    <a:pt x="7285" y="16351"/>
                    <a:pt x="7448" y="16188"/>
                  </a:cubicBezTo>
                  <a:cubicBezTo>
                    <a:pt x="8018" y="15700"/>
                    <a:pt x="8669" y="15293"/>
                    <a:pt x="9401" y="15089"/>
                  </a:cubicBezTo>
                  <a:cubicBezTo>
                    <a:pt x="9579" y="15041"/>
                    <a:pt x="9969" y="14999"/>
                    <a:pt x="10379" y="14999"/>
                  </a:cubicBezTo>
                  <a:close/>
                  <a:moveTo>
                    <a:pt x="20069" y="1"/>
                  </a:moveTo>
                  <a:cubicBezTo>
                    <a:pt x="19759" y="1"/>
                    <a:pt x="19433" y="72"/>
                    <a:pt x="19128" y="153"/>
                  </a:cubicBezTo>
                  <a:cubicBezTo>
                    <a:pt x="18029" y="479"/>
                    <a:pt x="16930" y="886"/>
                    <a:pt x="15872" y="1334"/>
                  </a:cubicBezTo>
                  <a:cubicBezTo>
                    <a:pt x="15832" y="1334"/>
                    <a:pt x="16157" y="4182"/>
                    <a:pt x="16035" y="4508"/>
                  </a:cubicBezTo>
                  <a:cubicBezTo>
                    <a:pt x="15893" y="4821"/>
                    <a:pt x="15433" y="5213"/>
                    <a:pt x="15030" y="5213"/>
                  </a:cubicBezTo>
                  <a:cubicBezTo>
                    <a:pt x="14856" y="5213"/>
                    <a:pt x="14693" y="5140"/>
                    <a:pt x="14570" y="4956"/>
                  </a:cubicBezTo>
                  <a:cubicBezTo>
                    <a:pt x="14448" y="4793"/>
                    <a:pt x="14448" y="4630"/>
                    <a:pt x="14448" y="4427"/>
                  </a:cubicBezTo>
                  <a:cubicBezTo>
                    <a:pt x="14529" y="3653"/>
                    <a:pt x="14529" y="2921"/>
                    <a:pt x="14529" y="2148"/>
                  </a:cubicBezTo>
                  <a:lnTo>
                    <a:pt x="14529" y="2148"/>
                  </a:lnTo>
                  <a:cubicBezTo>
                    <a:pt x="11558" y="3491"/>
                    <a:pt x="8913" y="5444"/>
                    <a:pt x="6756" y="7886"/>
                  </a:cubicBezTo>
                  <a:cubicBezTo>
                    <a:pt x="6227" y="8496"/>
                    <a:pt x="5088" y="9473"/>
                    <a:pt x="5088" y="10287"/>
                  </a:cubicBezTo>
                  <a:cubicBezTo>
                    <a:pt x="5088" y="10816"/>
                    <a:pt x="5495" y="11386"/>
                    <a:pt x="5535" y="11915"/>
                  </a:cubicBezTo>
                  <a:cubicBezTo>
                    <a:pt x="5657" y="12525"/>
                    <a:pt x="5657" y="13095"/>
                    <a:pt x="5535" y="13665"/>
                  </a:cubicBezTo>
                  <a:cubicBezTo>
                    <a:pt x="5535" y="13828"/>
                    <a:pt x="5495" y="13991"/>
                    <a:pt x="5372" y="14031"/>
                  </a:cubicBezTo>
                  <a:cubicBezTo>
                    <a:pt x="5357" y="14034"/>
                    <a:pt x="5342" y="14036"/>
                    <a:pt x="5328" y="14036"/>
                  </a:cubicBezTo>
                  <a:cubicBezTo>
                    <a:pt x="5145" y="14036"/>
                    <a:pt x="5003" y="13810"/>
                    <a:pt x="4965" y="13584"/>
                  </a:cubicBezTo>
                  <a:cubicBezTo>
                    <a:pt x="4803" y="12729"/>
                    <a:pt x="4762" y="11834"/>
                    <a:pt x="4681" y="10979"/>
                  </a:cubicBezTo>
                  <a:cubicBezTo>
                    <a:pt x="2768" y="12851"/>
                    <a:pt x="1750" y="15944"/>
                    <a:pt x="1140" y="18508"/>
                  </a:cubicBezTo>
                  <a:cubicBezTo>
                    <a:pt x="1018" y="19118"/>
                    <a:pt x="0" y="21682"/>
                    <a:pt x="652" y="22049"/>
                  </a:cubicBezTo>
                  <a:cubicBezTo>
                    <a:pt x="662" y="22056"/>
                    <a:pt x="681" y="22059"/>
                    <a:pt x="706" y="22059"/>
                  </a:cubicBezTo>
                  <a:cubicBezTo>
                    <a:pt x="1254" y="22059"/>
                    <a:pt x="5035" y="20454"/>
                    <a:pt x="5657" y="20299"/>
                  </a:cubicBezTo>
                  <a:cubicBezTo>
                    <a:pt x="9279" y="19444"/>
                    <a:pt x="12494" y="17490"/>
                    <a:pt x="14896" y="14642"/>
                  </a:cubicBezTo>
                  <a:cubicBezTo>
                    <a:pt x="16361" y="12851"/>
                    <a:pt x="17704" y="10938"/>
                    <a:pt x="18843" y="8903"/>
                  </a:cubicBezTo>
                  <a:cubicBezTo>
                    <a:pt x="19779" y="7275"/>
                    <a:pt x="21326" y="4589"/>
                    <a:pt x="21163" y="2677"/>
                  </a:cubicBezTo>
                  <a:cubicBezTo>
                    <a:pt x="20837" y="2677"/>
                    <a:pt x="20512" y="2758"/>
                    <a:pt x="20227" y="2921"/>
                  </a:cubicBezTo>
                  <a:cubicBezTo>
                    <a:pt x="19901" y="3043"/>
                    <a:pt x="19535" y="3124"/>
                    <a:pt x="19209" y="3165"/>
                  </a:cubicBezTo>
                  <a:cubicBezTo>
                    <a:pt x="19128" y="3165"/>
                    <a:pt x="19087" y="3165"/>
                    <a:pt x="19047" y="3124"/>
                  </a:cubicBezTo>
                  <a:cubicBezTo>
                    <a:pt x="19006" y="3084"/>
                    <a:pt x="18965" y="3043"/>
                    <a:pt x="19006" y="3002"/>
                  </a:cubicBezTo>
                  <a:cubicBezTo>
                    <a:pt x="19006" y="2514"/>
                    <a:pt x="19332" y="2107"/>
                    <a:pt x="19739" y="1985"/>
                  </a:cubicBezTo>
                  <a:cubicBezTo>
                    <a:pt x="20105" y="1863"/>
                    <a:pt x="21122" y="1863"/>
                    <a:pt x="21326" y="1619"/>
                  </a:cubicBezTo>
                  <a:cubicBezTo>
                    <a:pt x="21611" y="1293"/>
                    <a:pt x="21204" y="479"/>
                    <a:pt x="20919" y="276"/>
                  </a:cubicBezTo>
                  <a:cubicBezTo>
                    <a:pt x="20675" y="72"/>
                    <a:pt x="20380" y="1"/>
                    <a:pt x="2006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52"/>
            <p:cNvSpPr/>
            <p:nvPr/>
          </p:nvSpPr>
          <p:spPr>
            <a:xfrm flipH="1">
              <a:off x="2264103" y="2509022"/>
              <a:ext cx="230757" cy="333778"/>
            </a:xfrm>
            <a:custGeom>
              <a:rect b="b" l="l" r="r" t="t"/>
              <a:pathLst>
                <a:path extrusionOk="0" h="18192" w="12577">
                  <a:moveTo>
                    <a:pt x="12413" y="0"/>
                  </a:moveTo>
                  <a:lnTo>
                    <a:pt x="5413" y="6227"/>
                  </a:lnTo>
                  <a:cubicBezTo>
                    <a:pt x="4070" y="7285"/>
                    <a:pt x="2931" y="8506"/>
                    <a:pt x="1995" y="9930"/>
                  </a:cubicBezTo>
                  <a:cubicBezTo>
                    <a:pt x="489" y="12372"/>
                    <a:pt x="245" y="15465"/>
                    <a:pt x="1" y="18192"/>
                  </a:cubicBezTo>
                  <a:lnTo>
                    <a:pt x="245" y="18192"/>
                  </a:lnTo>
                  <a:cubicBezTo>
                    <a:pt x="489" y="15465"/>
                    <a:pt x="774" y="12413"/>
                    <a:pt x="2198" y="10053"/>
                  </a:cubicBezTo>
                  <a:cubicBezTo>
                    <a:pt x="3134" y="8669"/>
                    <a:pt x="4274" y="7448"/>
                    <a:pt x="5576" y="6390"/>
                  </a:cubicBezTo>
                  <a:lnTo>
                    <a:pt x="12576" y="204"/>
                  </a:lnTo>
                  <a:lnTo>
                    <a:pt x="12413" y="0"/>
                  </a:lnTo>
                  <a:close/>
                </a:path>
              </a:pathLst>
            </a:custGeom>
            <a:solidFill>
              <a:srgbClr val="1C0C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52"/>
            <p:cNvSpPr/>
            <p:nvPr/>
          </p:nvSpPr>
          <p:spPr>
            <a:xfrm flipH="1">
              <a:off x="2509776" y="2463465"/>
              <a:ext cx="123956" cy="469696"/>
            </a:xfrm>
            <a:custGeom>
              <a:rect b="b" l="l" r="r" t="t"/>
              <a:pathLst>
                <a:path extrusionOk="0" h="25600" w="6756">
                  <a:moveTo>
                    <a:pt x="244" y="1"/>
                  </a:moveTo>
                  <a:lnTo>
                    <a:pt x="0" y="164"/>
                  </a:lnTo>
                  <a:cubicBezTo>
                    <a:pt x="2849" y="4559"/>
                    <a:pt x="5901" y="9727"/>
                    <a:pt x="6308" y="15669"/>
                  </a:cubicBezTo>
                  <a:cubicBezTo>
                    <a:pt x="6349" y="17012"/>
                    <a:pt x="6349" y="18355"/>
                    <a:pt x="6308" y="19739"/>
                  </a:cubicBezTo>
                  <a:cubicBezTo>
                    <a:pt x="6145" y="21692"/>
                    <a:pt x="6227" y="23646"/>
                    <a:pt x="6512" y="25599"/>
                  </a:cubicBezTo>
                  <a:lnTo>
                    <a:pt x="6756" y="25518"/>
                  </a:lnTo>
                  <a:cubicBezTo>
                    <a:pt x="6471" y="23605"/>
                    <a:pt x="6389" y="21652"/>
                    <a:pt x="6552" y="19698"/>
                  </a:cubicBezTo>
                  <a:cubicBezTo>
                    <a:pt x="6634" y="18355"/>
                    <a:pt x="6634" y="17012"/>
                    <a:pt x="6552" y="15629"/>
                  </a:cubicBezTo>
                  <a:cubicBezTo>
                    <a:pt x="6145" y="9687"/>
                    <a:pt x="3093" y="4437"/>
                    <a:pt x="244" y="1"/>
                  </a:cubicBezTo>
                  <a:close/>
                </a:path>
              </a:pathLst>
            </a:custGeom>
            <a:solidFill>
              <a:srgbClr val="1C0C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52"/>
            <p:cNvSpPr/>
            <p:nvPr/>
          </p:nvSpPr>
          <p:spPr>
            <a:xfrm flipH="1">
              <a:off x="2334300" y="2088626"/>
              <a:ext cx="172503" cy="801217"/>
            </a:xfrm>
            <a:custGeom>
              <a:rect b="b" l="l" r="r" t="t"/>
              <a:pathLst>
                <a:path extrusionOk="0" h="43669" w="9402">
                  <a:moveTo>
                    <a:pt x="9157" y="1"/>
                  </a:moveTo>
                  <a:cubicBezTo>
                    <a:pt x="7163" y="4477"/>
                    <a:pt x="1506" y="18722"/>
                    <a:pt x="652" y="24216"/>
                  </a:cubicBezTo>
                  <a:cubicBezTo>
                    <a:pt x="285" y="27105"/>
                    <a:pt x="123" y="29995"/>
                    <a:pt x="163" y="32884"/>
                  </a:cubicBezTo>
                  <a:lnTo>
                    <a:pt x="1" y="43669"/>
                  </a:lnTo>
                  <a:lnTo>
                    <a:pt x="245" y="43669"/>
                  </a:lnTo>
                  <a:lnTo>
                    <a:pt x="408" y="32884"/>
                  </a:lnTo>
                  <a:cubicBezTo>
                    <a:pt x="367" y="29995"/>
                    <a:pt x="530" y="27105"/>
                    <a:pt x="896" y="24256"/>
                  </a:cubicBezTo>
                  <a:cubicBezTo>
                    <a:pt x="1751" y="18762"/>
                    <a:pt x="7407" y="4559"/>
                    <a:pt x="9402" y="82"/>
                  </a:cubicBezTo>
                  <a:lnTo>
                    <a:pt x="9157" y="1"/>
                  </a:lnTo>
                  <a:close/>
                </a:path>
              </a:pathLst>
            </a:custGeom>
            <a:solidFill>
              <a:srgbClr val="1C0C0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52"/>
            <p:cNvSpPr/>
            <p:nvPr/>
          </p:nvSpPr>
          <p:spPr>
            <a:xfrm flipH="1">
              <a:off x="2348483" y="2841295"/>
              <a:ext cx="300183" cy="269580"/>
            </a:xfrm>
            <a:custGeom>
              <a:rect b="b" l="l" r="r" t="t"/>
              <a:pathLst>
                <a:path extrusionOk="0" h="14693" w="16361">
                  <a:moveTo>
                    <a:pt x="0" y="1"/>
                  </a:moveTo>
                  <a:cubicBezTo>
                    <a:pt x="0" y="1"/>
                    <a:pt x="1099" y="14652"/>
                    <a:pt x="1140" y="14692"/>
                  </a:cubicBezTo>
                  <a:cubicBezTo>
                    <a:pt x="1140" y="14692"/>
                    <a:pt x="15424" y="14530"/>
                    <a:pt x="15424" y="14448"/>
                  </a:cubicBezTo>
                  <a:lnTo>
                    <a:pt x="1636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52"/>
            <p:cNvSpPr/>
            <p:nvPr/>
          </p:nvSpPr>
          <p:spPr>
            <a:xfrm flipH="1">
              <a:off x="2412699" y="2841295"/>
              <a:ext cx="235967" cy="90361"/>
            </a:xfrm>
            <a:custGeom>
              <a:rect b="b" l="l" r="r" t="t"/>
              <a:pathLst>
                <a:path extrusionOk="0" h="4925" w="12861">
                  <a:moveTo>
                    <a:pt x="0" y="1"/>
                  </a:moveTo>
                  <a:lnTo>
                    <a:pt x="407" y="4925"/>
                  </a:lnTo>
                  <a:lnTo>
                    <a:pt x="1058" y="4640"/>
                  </a:lnTo>
                  <a:cubicBezTo>
                    <a:pt x="4110" y="3338"/>
                    <a:pt x="7203" y="2076"/>
                    <a:pt x="10296" y="1018"/>
                  </a:cubicBezTo>
                  <a:lnTo>
                    <a:pt x="12860"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52"/>
            <p:cNvSpPr/>
            <p:nvPr/>
          </p:nvSpPr>
          <p:spPr>
            <a:xfrm flipH="1">
              <a:off x="2343254" y="2792014"/>
              <a:ext cx="315118" cy="73940"/>
            </a:xfrm>
            <a:custGeom>
              <a:rect b="b" l="l" r="r" t="t"/>
              <a:pathLst>
                <a:path extrusionOk="0" h="4030" w="17175">
                  <a:moveTo>
                    <a:pt x="448" y="1"/>
                  </a:moveTo>
                  <a:cubicBezTo>
                    <a:pt x="285" y="1"/>
                    <a:pt x="163" y="1"/>
                    <a:pt x="0" y="41"/>
                  </a:cubicBezTo>
                  <a:lnTo>
                    <a:pt x="0" y="3989"/>
                  </a:lnTo>
                  <a:cubicBezTo>
                    <a:pt x="163" y="4030"/>
                    <a:pt x="285" y="4030"/>
                    <a:pt x="448" y="4030"/>
                  </a:cubicBezTo>
                  <a:lnTo>
                    <a:pt x="16767" y="4030"/>
                  </a:lnTo>
                  <a:lnTo>
                    <a:pt x="171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52"/>
            <p:cNvSpPr/>
            <p:nvPr/>
          </p:nvSpPr>
          <p:spPr>
            <a:xfrm flipH="1">
              <a:off x="2373124" y="2862945"/>
              <a:ext cx="235967" cy="8238"/>
            </a:xfrm>
            <a:custGeom>
              <a:rect b="b" l="l" r="r" t="t"/>
              <a:pathLst>
                <a:path extrusionOk="0" h="449" w="12861">
                  <a:moveTo>
                    <a:pt x="12860" y="1"/>
                  </a:moveTo>
                  <a:lnTo>
                    <a:pt x="0" y="164"/>
                  </a:lnTo>
                  <a:lnTo>
                    <a:pt x="41" y="448"/>
                  </a:lnTo>
                  <a:lnTo>
                    <a:pt x="12860" y="245"/>
                  </a:lnTo>
                  <a:lnTo>
                    <a:pt x="12860"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52"/>
            <p:cNvSpPr/>
            <p:nvPr/>
          </p:nvSpPr>
          <p:spPr>
            <a:xfrm flipH="1">
              <a:off x="623634" y="4091953"/>
              <a:ext cx="178466" cy="336034"/>
            </a:xfrm>
            <a:custGeom>
              <a:rect b="b" l="l" r="r" t="t"/>
              <a:pathLst>
                <a:path extrusionOk="0" h="18315" w="9727">
                  <a:moveTo>
                    <a:pt x="6318" y="0"/>
                  </a:moveTo>
                  <a:cubicBezTo>
                    <a:pt x="5356" y="0"/>
                    <a:pt x="4440" y="364"/>
                    <a:pt x="3744" y="1021"/>
                  </a:cubicBezTo>
                  <a:cubicBezTo>
                    <a:pt x="1872" y="2812"/>
                    <a:pt x="1750" y="4765"/>
                    <a:pt x="1425" y="7085"/>
                  </a:cubicBezTo>
                  <a:lnTo>
                    <a:pt x="1018" y="10218"/>
                  </a:lnTo>
                  <a:lnTo>
                    <a:pt x="855" y="11765"/>
                  </a:lnTo>
                  <a:lnTo>
                    <a:pt x="570" y="13800"/>
                  </a:lnTo>
                  <a:cubicBezTo>
                    <a:pt x="326" y="15631"/>
                    <a:pt x="0" y="17178"/>
                    <a:pt x="2035" y="17870"/>
                  </a:cubicBezTo>
                  <a:cubicBezTo>
                    <a:pt x="2579" y="18051"/>
                    <a:pt x="3090" y="18315"/>
                    <a:pt x="3589" y="18315"/>
                  </a:cubicBezTo>
                  <a:cubicBezTo>
                    <a:pt x="3874" y="18315"/>
                    <a:pt x="4155" y="18228"/>
                    <a:pt x="4436" y="17992"/>
                  </a:cubicBezTo>
                  <a:cubicBezTo>
                    <a:pt x="5169" y="17381"/>
                    <a:pt x="5616" y="16038"/>
                    <a:pt x="5942" y="15143"/>
                  </a:cubicBezTo>
                  <a:cubicBezTo>
                    <a:pt x="6797" y="12945"/>
                    <a:pt x="7570" y="10666"/>
                    <a:pt x="8180" y="8387"/>
                  </a:cubicBezTo>
                  <a:cubicBezTo>
                    <a:pt x="8669" y="6637"/>
                    <a:pt x="9727" y="4073"/>
                    <a:pt x="9401" y="2242"/>
                  </a:cubicBezTo>
                  <a:cubicBezTo>
                    <a:pt x="9157" y="939"/>
                    <a:pt x="7692" y="44"/>
                    <a:pt x="6471" y="3"/>
                  </a:cubicBezTo>
                  <a:cubicBezTo>
                    <a:pt x="6420" y="1"/>
                    <a:pt x="6369" y="0"/>
                    <a:pt x="6318" y="0"/>
                  </a:cubicBezTo>
                  <a:close/>
                </a:path>
              </a:pathLst>
            </a:custGeom>
            <a:solidFill>
              <a:srgbClr val="E69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52"/>
            <p:cNvSpPr/>
            <p:nvPr/>
          </p:nvSpPr>
          <p:spPr>
            <a:xfrm flipH="1">
              <a:off x="664696" y="4285409"/>
              <a:ext cx="301688" cy="183879"/>
            </a:xfrm>
            <a:custGeom>
              <a:rect b="b" l="l" r="r" t="t"/>
              <a:pathLst>
                <a:path extrusionOk="0" h="10022" w="16443">
                  <a:moveTo>
                    <a:pt x="13105" y="0"/>
                  </a:moveTo>
                  <a:cubicBezTo>
                    <a:pt x="12861" y="41"/>
                    <a:pt x="12658" y="163"/>
                    <a:pt x="12495" y="366"/>
                  </a:cubicBezTo>
                  <a:cubicBezTo>
                    <a:pt x="11437" y="1424"/>
                    <a:pt x="10826" y="2767"/>
                    <a:pt x="9768" y="3826"/>
                  </a:cubicBezTo>
                  <a:cubicBezTo>
                    <a:pt x="7530" y="6023"/>
                    <a:pt x="3745" y="5413"/>
                    <a:pt x="1100" y="7081"/>
                  </a:cubicBezTo>
                  <a:cubicBezTo>
                    <a:pt x="733" y="7244"/>
                    <a:pt x="448" y="7570"/>
                    <a:pt x="245" y="7977"/>
                  </a:cubicBezTo>
                  <a:cubicBezTo>
                    <a:pt x="1" y="8709"/>
                    <a:pt x="571" y="9523"/>
                    <a:pt x="1262" y="9808"/>
                  </a:cubicBezTo>
                  <a:cubicBezTo>
                    <a:pt x="1638" y="9973"/>
                    <a:pt x="2007" y="10022"/>
                    <a:pt x="2375" y="10022"/>
                  </a:cubicBezTo>
                  <a:cubicBezTo>
                    <a:pt x="2910" y="10022"/>
                    <a:pt x="3441" y="9919"/>
                    <a:pt x="3982" y="9919"/>
                  </a:cubicBezTo>
                  <a:cubicBezTo>
                    <a:pt x="4079" y="9919"/>
                    <a:pt x="4176" y="9922"/>
                    <a:pt x="4274" y="9930"/>
                  </a:cubicBezTo>
                  <a:cubicBezTo>
                    <a:pt x="5007" y="9963"/>
                    <a:pt x="5836" y="9976"/>
                    <a:pt x="6710" y="9976"/>
                  </a:cubicBezTo>
                  <a:cubicBezTo>
                    <a:pt x="9042" y="9976"/>
                    <a:pt x="11692" y="9889"/>
                    <a:pt x="13675" y="9889"/>
                  </a:cubicBezTo>
                  <a:cubicBezTo>
                    <a:pt x="13878" y="9889"/>
                    <a:pt x="14123" y="9849"/>
                    <a:pt x="14326" y="9727"/>
                  </a:cubicBezTo>
                  <a:cubicBezTo>
                    <a:pt x="16442" y="8669"/>
                    <a:pt x="14245" y="2360"/>
                    <a:pt x="13878" y="936"/>
                  </a:cubicBezTo>
                  <a:cubicBezTo>
                    <a:pt x="13797" y="488"/>
                    <a:pt x="13553" y="0"/>
                    <a:pt x="13105" y="0"/>
                  </a:cubicBezTo>
                  <a:close/>
                </a:path>
              </a:pathLst>
            </a:custGeom>
            <a:solidFill>
              <a:srgbClr val="E69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52"/>
            <p:cNvSpPr/>
            <p:nvPr/>
          </p:nvSpPr>
          <p:spPr>
            <a:xfrm flipH="1">
              <a:off x="1282218" y="4022673"/>
              <a:ext cx="176228" cy="410801"/>
            </a:xfrm>
            <a:custGeom>
              <a:rect b="b" l="l" r="r" t="t"/>
              <a:pathLst>
                <a:path extrusionOk="0" h="22390" w="9605">
                  <a:moveTo>
                    <a:pt x="7005" y="1"/>
                  </a:moveTo>
                  <a:cubicBezTo>
                    <a:pt x="6373" y="1"/>
                    <a:pt x="5745" y="209"/>
                    <a:pt x="5250" y="605"/>
                  </a:cubicBezTo>
                  <a:cubicBezTo>
                    <a:pt x="2768" y="2314"/>
                    <a:pt x="1995" y="5611"/>
                    <a:pt x="1588" y="8582"/>
                  </a:cubicBezTo>
                  <a:cubicBezTo>
                    <a:pt x="1303" y="10372"/>
                    <a:pt x="1140" y="12122"/>
                    <a:pt x="1018" y="13913"/>
                  </a:cubicBezTo>
                  <a:cubicBezTo>
                    <a:pt x="855" y="16151"/>
                    <a:pt x="0" y="19448"/>
                    <a:pt x="1547" y="21442"/>
                  </a:cubicBezTo>
                  <a:cubicBezTo>
                    <a:pt x="1996" y="22003"/>
                    <a:pt x="2734" y="22390"/>
                    <a:pt x="3443" y="22390"/>
                  </a:cubicBezTo>
                  <a:cubicBezTo>
                    <a:pt x="3763" y="22390"/>
                    <a:pt x="4077" y="22311"/>
                    <a:pt x="4355" y="22134"/>
                  </a:cubicBezTo>
                  <a:cubicBezTo>
                    <a:pt x="5006" y="21727"/>
                    <a:pt x="5332" y="20954"/>
                    <a:pt x="5576" y="20262"/>
                  </a:cubicBezTo>
                  <a:cubicBezTo>
                    <a:pt x="5861" y="19448"/>
                    <a:pt x="6186" y="18593"/>
                    <a:pt x="6471" y="17779"/>
                  </a:cubicBezTo>
                  <a:cubicBezTo>
                    <a:pt x="7936" y="13750"/>
                    <a:pt x="9198" y="9640"/>
                    <a:pt x="9523" y="5367"/>
                  </a:cubicBezTo>
                  <a:cubicBezTo>
                    <a:pt x="9605" y="3983"/>
                    <a:pt x="9564" y="2477"/>
                    <a:pt x="8872" y="1256"/>
                  </a:cubicBezTo>
                  <a:cubicBezTo>
                    <a:pt x="8547" y="686"/>
                    <a:pt x="8058" y="239"/>
                    <a:pt x="7448" y="35"/>
                  </a:cubicBezTo>
                  <a:cubicBezTo>
                    <a:pt x="7301" y="12"/>
                    <a:pt x="7153" y="1"/>
                    <a:pt x="7005" y="1"/>
                  </a:cubicBezTo>
                  <a:close/>
                </a:path>
              </a:pathLst>
            </a:custGeom>
            <a:solidFill>
              <a:srgbClr val="E69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52"/>
            <p:cNvSpPr/>
            <p:nvPr/>
          </p:nvSpPr>
          <p:spPr>
            <a:xfrm flipH="1">
              <a:off x="829713" y="2328207"/>
              <a:ext cx="608568" cy="1917644"/>
            </a:xfrm>
            <a:custGeom>
              <a:rect b="b" l="l" r="r" t="t"/>
              <a:pathLst>
                <a:path extrusionOk="0" h="104518" w="33169">
                  <a:moveTo>
                    <a:pt x="21007" y="1"/>
                  </a:moveTo>
                  <a:cubicBezTo>
                    <a:pt x="20426" y="1"/>
                    <a:pt x="19847" y="93"/>
                    <a:pt x="19291" y="291"/>
                  </a:cubicBezTo>
                  <a:cubicBezTo>
                    <a:pt x="16279" y="1390"/>
                    <a:pt x="15017" y="4890"/>
                    <a:pt x="14285" y="8024"/>
                  </a:cubicBezTo>
                  <a:cubicBezTo>
                    <a:pt x="9971" y="25809"/>
                    <a:pt x="7814" y="44367"/>
                    <a:pt x="5250" y="62477"/>
                  </a:cubicBezTo>
                  <a:cubicBezTo>
                    <a:pt x="5006" y="64227"/>
                    <a:pt x="4762" y="65977"/>
                    <a:pt x="4518" y="67727"/>
                  </a:cubicBezTo>
                  <a:cubicBezTo>
                    <a:pt x="3052" y="78105"/>
                    <a:pt x="1221" y="89622"/>
                    <a:pt x="82" y="100081"/>
                  </a:cubicBezTo>
                  <a:cubicBezTo>
                    <a:pt x="0" y="100325"/>
                    <a:pt x="41" y="100569"/>
                    <a:pt x="122" y="100773"/>
                  </a:cubicBezTo>
                  <a:cubicBezTo>
                    <a:pt x="244" y="100976"/>
                    <a:pt x="448" y="101139"/>
                    <a:pt x="651" y="101221"/>
                  </a:cubicBezTo>
                  <a:cubicBezTo>
                    <a:pt x="2605" y="102238"/>
                    <a:pt x="5820" y="104029"/>
                    <a:pt x="7977" y="104517"/>
                  </a:cubicBezTo>
                  <a:cubicBezTo>
                    <a:pt x="12250" y="95482"/>
                    <a:pt x="16360" y="84657"/>
                    <a:pt x="18232" y="74645"/>
                  </a:cubicBezTo>
                  <a:cubicBezTo>
                    <a:pt x="19698" y="66750"/>
                    <a:pt x="21488" y="59018"/>
                    <a:pt x="24215" y="51407"/>
                  </a:cubicBezTo>
                  <a:cubicBezTo>
                    <a:pt x="28854" y="38221"/>
                    <a:pt x="33168" y="22512"/>
                    <a:pt x="29221" y="8634"/>
                  </a:cubicBezTo>
                  <a:cubicBezTo>
                    <a:pt x="28570" y="6274"/>
                    <a:pt x="27634" y="3914"/>
                    <a:pt x="25924" y="2204"/>
                  </a:cubicBezTo>
                  <a:cubicBezTo>
                    <a:pt x="24632" y="882"/>
                    <a:pt x="22806" y="1"/>
                    <a:pt x="2100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52"/>
            <p:cNvSpPr/>
            <p:nvPr/>
          </p:nvSpPr>
          <p:spPr>
            <a:xfrm flipH="1">
              <a:off x="519843" y="2329639"/>
              <a:ext cx="464449" cy="1882600"/>
            </a:xfrm>
            <a:custGeom>
              <a:rect b="b" l="l" r="r" t="t"/>
              <a:pathLst>
                <a:path extrusionOk="0" h="102608" w="25314">
                  <a:moveTo>
                    <a:pt x="11337" y="1"/>
                  </a:moveTo>
                  <a:cubicBezTo>
                    <a:pt x="9372" y="1"/>
                    <a:pt x="7421" y="242"/>
                    <a:pt x="5860" y="1231"/>
                  </a:cubicBezTo>
                  <a:cubicBezTo>
                    <a:pt x="4110" y="2330"/>
                    <a:pt x="448" y="6115"/>
                    <a:pt x="204" y="8109"/>
                  </a:cubicBezTo>
                  <a:cubicBezTo>
                    <a:pt x="0" y="9615"/>
                    <a:pt x="407" y="11120"/>
                    <a:pt x="773" y="12585"/>
                  </a:cubicBezTo>
                  <a:cubicBezTo>
                    <a:pt x="4355" y="26504"/>
                    <a:pt x="5372" y="40585"/>
                    <a:pt x="6593" y="54829"/>
                  </a:cubicBezTo>
                  <a:cubicBezTo>
                    <a:pt x="7407" y="64312"/>
                    <a:pt x="8262" y="73835"/>
                    <a:pt x="9076" y="83358"/>
                  </a:cubicBezTo>
                  <a:cubicBezTo>
                    <a:pt x="9482" y="88242"/>
                    <a:pt x="9889" y="93125"/>
                    <a:pt x="10337" y="97968"/>
                  </a:cubicBezTo>
                  <a:cubicBezTo>
                    <a:pt x="10622" y="101143"/>
                    <a:pt x="10215" y="100858"/>
                    <a:pt x="12779" y="101834"/>
                  </a:cubicBezTo>
                  <a:cubicBezTo>
                    <a:pt x="14895" y="102201"/>
                    <a:pt x="17011" y="102445"/>
                    <a:pt x="19168" y="102608"/>
                  </a:cubicBezTo>
                  <a:cubicBezTo>
                    <a:pt x="20715" y="98334"/>
                    <a:pt x="21936" y="93939"/>
                    <a:pt x="22790" y="89462"/>
                  </a:cubicBezTo>
                  <a:cubicBezTo>
                    <a:pt x="24663" y="80265"/>
                    <a:pt x="24866" y="70823"/>
                    <a:pt x="23442" y="61544"/>
                  </a:cubicBezTo>
                  <a:cubicBezTo>
                    <a:pt x="22750" y="57230"/>
                    <a:pt x="23645" y="51655"/>
                    <a:pt x="22994" y="47015"/>
                  </a:cubicBezTo>
                  <a:cubicBezTo>
                    <a:pt x="22099" y="40260"/>
                    <a:pt x="24011" y="32649"/>
                    <a:pt x="24785" y="25853"/>
                  </a:cubicBezTo>
                  <a:cubicBezTo>
                    <a:pt x="25069" y="23696"/>
                    <a:pt x="25314" y="21498"/>
                    <a:pt x="24907" y="19341"/>
                  </a:cubicBezTo>
                  <a:cubicBezTo>
                    <a:pt x="23808" y="13033"/>
                    <a:pt x="18029" y="9574"/>
                    <a:pt x="17988" y="2655"/>
                  </a:cubicBezTo>
                  <a:cubicBezTo>
                    <a:pt x="17988" y="1841"/>
                    <a:pt x="17947" y="865"/>
                    <a:pt x="17215" y="458"/>
                  </a:cubicBezTo>
                  <a:cubicBezTo>
                    <a:pt x="16889" y="295"/>
                    <a:pt x="16523" y="213"/>
                    <a:pt x="16157" y="213"/>
                  </a:cubicBezTo>
                  <a:cubicBezTo>
                    <a:pt x="14696" y="176"/>
                    <a:pt x="13012" y="1"/>
                    <a:pt x="1133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52"/>
            <p:cNvSpPr/>
            <p:nvPr/>
          </p:nvSpPr>
          <p:spPr>
            <a:xfrm flipH="1">
              <a:off x="578830" y="1767435"/>
              <a:ext cx="630218" cy="654749"/>
            </a:xfrm>
            <a:custGeom>
              <a:rect b="b" l="l" r="r" t="t"/>
              <a:pathLst>
                <a:path extrusionOk="0" h="35686" w="34349">
                  <a:moveTo>
                    <a:pt x="11815" y="1"/>
                  </a:moveTo>
                  <a:cubicBezTo>
                    <a:pt x="11192" y="1"/>
                    <a:pt x="10542" y="583"/>
                    <a:pt x="9953" y="583"/>
                  </a:cubicBezTo>
                  <a:cubicBezTo>
                    <a:pt x="9918" y="583"/>
                    <a:pt x="9883" y="581"/>
                    <a:pt x="9849" y="577"/>
                  </a:cubicBezTo>
                  <a:cubicBezTo>
                    <a:pt x="8839" y="440"/>
                    <a:pt x="7756" y="176"/>
                    <a:pt x="6723" y="176"/>
                  </a:cubicBezTo>
                  <a:cubicBezTo>
                    <a:pt x="6215" y="176"/>
                    <a:pt x="5719" y="240"/>
                    <a:pt x="5250" y="414"/>
                  </a:cubicBezTo>
                  <a:cubicBezTo>
                    <a:pt x="2239" y="1513"/>
                    <a:pt x="244" y="4402"/>
                    <a:pt x="285" y="7577"/>
                  </a:cubicBezTo>
                  <a:cubicBezTo>
                    <a:pt x="163" y="12175"/>
                    <a:pt x="0" y="16489"/>
                    <a:pt x="692" y="21047"/>
                  </a:cubicBezTo>
                  <a:cubicBezTo>
                    <a:pt x="896" y="22268"/>
                    <a:pt x="2361" y="35210"/>
                    <a:pt x="2768" y="35210"/>
                  </a:cubicBezTo>
                  <a:cubicBezTo>
                    <a:pt x="8451" y="35532"/>
                    <a:pt x="14135" y="35686"/>
                    <a:pt x="19819" y="35686"/>
                  </a:cubicBezTo>
                  <a:cubicBezTo>
                    <a:pt x="22030" y="35686"/>
                    <a:pt x="24242" y="35663"/>
                    <a:pt x="26453" y="35617"/>
                  </a:cubicBezTo>
                  <a:cubicBezTo>
                    <a:pt x="28203" y="35536"/>
                    <a:pt x="29994" y="35495"/>
                    <a:pt x="31785" y="35373"/>
                  </a:cubicBezTo>
                  <a:cubicBezTo>
                    <a:pt x="32314" y="29146"/>
                    <a:pt x="32599" y="22838"/>
                    <a:pt x="32680" y="16571"/>
                  </a:cubicBezTo>
                  <a:cubicBezTo>
                    <a:pt x="32721" y="12501"/>
                    <a:pt x="34349" y="5094"/>
                    <a:pt x="30442" y="2449"/>
                  </a:cubicBezTo>
                  <a:cubicBezTo>
                    <a:pt x="28745" y="1280"/>
                    <a:pt x="24323" y="355"/>
                    <a:pt x="21934" y="355"/>
                  </a:cubicBezTo>
                  <a:cubicBezTo>
                    <a:pt x="21745" y="355"/>
                    <a:pt x="21568" y="361"/>
                    <a:pt x="21407" y="373"/>
                  </a:cubicBezTo>
                  <a:cubicBezTo>
                    <a:pt x="21203" y="373"/>
                    <a:pt x="19820" y="658"/>
                    <a:pt x="19616" y="658"/>
                  </a:cubicBezTo>
                  <a:cubicBezTo>
                    <a:pt x="19179" y="689"/>
                    <a:pt x="18741" y="704"/>
                    <a:pt x="18304" y="704"/>
                  </a:cubicBezTo>
                  <a:cubicBezTo>
                    <a:pt x="16994" y="704"/>
                    <a:pt x="15689" y="567"/>
                    <a:pt x="14407" y="292"/>
                  </a:cubicBezTo>
                  <a:cubicBezTo>
                    <a:pt x="13593" y="170"/>
                    <a:pt x="12738" y="88"/>
                    <a:pt x="11924" y="7"/>
                  </a:cubicBezTo>
                  <a:cubicBezTo>
                    <a:pt x="11888" y="3"/>
                    <a:pt x="11851" y="1"/>
                    <a:pt x="1181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52"/>
            <p:cNvSpPr/>
            <p:nvPr/>
          </p:nvSpPr>
          <p:spPr>
            <a:xfrm flipH="1">
              <a:off x="998474" y="1766095"/>
              <a:ext cx="660840" cy="505419"/>
            </a:xfrm>
            <a:custGeom>
              <a:rect b="b" l="l" r="r" t="t"/>
              <a:pathLst>
                <a:path extrusionOk="0" h="27547" w="36018">
                  <a:moveTo>
                    <a:pt x="30429" y="0"/>
                  </a:moveTo>
                  <a:cubicBezTo>
                    <a:pt x="30054" y="0"/>
                    <a:pt x="29664" y="52"/>
                    <a:pt x="29262" y="161"/>
                  </a:cubicBezTo>
                  <a:cubicBezTo>
                    <a:pt x="27675" y="568"/>
                    <a:pt x="26291" y="1464"/>
                    <a:pt x="25274" y="2685"/>
                  </a:cubicBezTo>
                  <a:cubicBezTo>
                    <a:pt x="24419" y="3743"/>
                    <a:pt x="23768" y="5004"/>
                    <a:pt x="23402" y="6307"/>
                  </a:cubicBezTo>
                  <a:cubicBezTo>
                    <a:pt x="22995" y="7528"/>
                    <a:pt x="22913" y="8952"/>
                    <a:pt x="22425" y="10051"/>
                  </a:cubicBezTo>
                  <a:cubicBezTo>
                    <a:pt x="21733" y="11597"/>
                    <a:pt x="20594" y="12981"/>
                    <a:pt x="18966" y="13510"/>
                  </a:cubicBezTo>
                  <a:cubicBezTo>
                    <a:pt x="18681" y="13629"/>
                    <a:pt x="18369" y="13692"/>
                    <a:pt x="18053" y="13692"/>
                  </a:cubicBezTo>
                  <a:cubicBezTo>
                    <a:pt x="17827" y="13692"/>
                    <a:pt x="17599" y="13659"/>
                    <a:pt x="17378" y="13591"/>
                  </a:cubicBezTo>
                  <a:cubicBezTo>
                    <a:pt x="16646" y="13347"/>
                    <a:pt x="16198" y="12655"/>
                    <a:pt x="15751" y="12004"/>
                  </a:cubicBezTo>
                  <a:cubicBezTo>
                    <a:pt x="13960" y="9196"/>
                    <a:pt x="12129" y="6307"/>
                    <a:pt x="9646" y="3987"/>
                  </a:cubicBezTo>
                  <a:cubicBezTo>
                    <a:pt x="8329" y="2759"/>
                    <a:pt x="6262" y="1003"/>
                    <a:pt x="4274" y="1003"/>
                  </a:cubicBezTo>
                  <a:cubicBezTo>
                    <a:pt x="3559" y="1003"/>
                    <a:pt x="2855" y="1230"/>
                    <a:pt x="2198" y="1789"/>
                  </a:cubicBezTo>
                  <a:cubicBezTo>
                    <a:pt x="1547" y="2318"/>
                    <a:pt x="1100" y="3051"/>
                    <a:pt x="855" y="3824"/>
                  </a:cubicBezTo>
                  <a:cubicBezTo>
                    <a:pt x="1" y="6103"/>
                    <a:pt x="82" y="8586"/>
                    <a:pt x="1059" y="10783"/>
                  </a:cubicBezTo>
                  <a:cubicBezTo>
                    <a:pt x="2076" y="13062"/>
                    <a:pt x="3257" y="15341"/>
                    <a:pt x="4437" y="17580"/>
                  </a:cubicBezTo>
                  <a:cubicBezTo>
                    <a:pt x="5902" y="20266"/>
                    <a:pt x="7652" y="22870"/>
                    <a:pt x="10053" y="24702"/>
                  </a:cubicBezTo>
                  <a:cubicBezTo>
                    <a:pt x="12615" y="26571"/>
                    <a:pt x="15669" y="27547"/>
                    <a:pt x="18784" y="27547"/>
                  </a:cubicBezTo>
                  <a:cubicBezTo>
                    <a:pt x="19874" y="27547"/>
                    <a:pt x="20972" y="27427"/>
                    <a:pt x="22059" y="27184"/>
                  </a:cubicBezTo>
                  <a:cubicBezTo>
                    <a:pt x="26210" y="26248"/>
                    <a:pt x="29832" y="23766"/>
                    <a:pt x="32274" y="20266"/>
                  </a:cubicBezTo>
                  <a:cubicBezTo>
                    <a:pt x="34675" y="16766"/>
                    <a:pt x="35977" y="12615"/>
                    <a:pt x="35936" y="8382"/>
                  </a:cubicBezTo>
                  <a:cubicBezTo>
                    <a:pt x="36018" y="6795"/>
                    <a:pt x="35733" y="5167"/>
                    <a:pt x="35122" y="3661"/>
                  </a:cubicBezTo>
                  <a:cubicBezTo>
                    <a:pt x="34223" y="1654"/>
                    <a:pt x="32558" y="0"/>
                    <a:pt x="3042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52"/>
            <p:cNvSpPr/>
            <p:nvPr/>
          </p:nvSpPr>
          <p:spPr>
            <a:xfrm flipH="1">
              <a:off x="145003" y="1765526"/>
              <a:ext cx="689958" cy="709975"/>
            </a:xfrm>
            <a:custGeom>
              <a:rect b="b" l="l" r="r" t="t"/>
              <a:pathLst>
                <a:path extrusionOk="0" h="38696" w="37605">
                  <a:moveTo>
                    <a:pt x="8457" y="1"/>
                  </a:moveTo>
                  <a:cubicBezTo>
                    <a:pt x="8298" y="1"/>
                    <a:pt x="8138" y="10"/>
                    <a:pt x="7977" y="30"/>
                  </a:cubicBezTo>
                  <a:cubicBezTo>
                    <a:pt x="6553" y="233"/>
                    <a:pt x="5088" y="1251"/>
                    <a:pt x="3704" y="3245"/>
                  </a:cubicBezTo>
                  <a:cubicBezTo>
                    <a:pt x="0" y="8942"/>
                    <a:pt x="1547" y="17285"/>
                    <a:pt x="2524" y="23593"/>
                  </a:cubicBezTo>
                  <a:cubicBezTo>
                    <a:pt x="3256" y="28273"/>
                    <a:pt x="3500" y="35518"/>
                    <a:pt x="8465" y="37756"/>
                  </a:cubicBezTo>
                  <a:cubicBezTo>
                    <a:pt x="9900" y="38390"/>
                    <a:pt x="11471" y="38695"/>
                    <a:pt x="13044" y="38695"/>
                  </a:cubicBezTo>
                  <a:cubicBezTo>
                    <a:pt x="13390" y="38695"/>
                    <a:pt x="13737" y="38681"/>
                    <a:pt x="14082" y="38651"/>
                  </a:cubicBezTo>
                  <a:cubicBezTo>
                    <a:pt x="16524" y="38407"/>
                    <a:pt x="18762" y="37390"/>
                    <a:pt x="20919" y="36332"/>
                  </a:cubicBezTo>
                  <a:cubicBezTo>
                    <a:pt x="24256" y="34663"/>
                    <a:pt x="27471" y="32791"/>
                    <a:pt x="30564" y="30715"/>
                  </a:cubicBezTo>
                  <a:cubicBezTo>
                    <a:pt x="33454" y="28803"/>
                    <a:pt x="37605" y="26035"/>
                    <a:pt x="36669" y="22087"/>
                  </a:cubicBezTo>
                  <a:cubicBezTo>
                    <a:pt x="36099" y="19808"/>
                    <a:pt x="35488" y="17326"/>
                    <a:pt x="32843" y="16797"/>
                  </a:cubicBezTo>
                  <a:cubicBezTo>
                    <a:pt x="32508" y="16732"/>
                    <a:pt x="32170" y="16703"/>
                    <a:pt x="31832" y="16703"/>
                  </a:cubicBezTo>
                  <a:cubicBezTo>
                    <a:pt x="30693" y="16703"/>
                    <a:pt x="29546" y="17031"/>
                    <a:pt x="28448" y="17407"/>
                  </a:cubicBezTo>
                  <a:cubicBezTo>
                    <a:pt x="24989" y="18628"/>
                    <a:pt x="21773" y="20582"/>
                    <a:pt x="18599" y="22372"/>
                  </a:cubicBezTo>
                  <a:cubicBezTo>
                    <a:pt x="18273" y="22576"/>
                    <a:pt x="16686" y="23186"/>
                    <a:pt x="16564" y="23471"/>
                  </a:cubicBezTo>
                  <a:cubicBezTo>
                    <a:pt x="17378" y="21070"/>
                    <a:pt x="16279" y="17774"/>
                    <a:pt x="16076" y="15250"/>
                  </a:cubicBezTo>
                  <a:cubicBezTo>
                    <a:pt x="15832" y="12035"/>
                    <a:pt x="15547" y="8820"/>
                    <a:pt x="14448" y="5768"/>
                  </a:cubicBezTo>
                  <a:cubicBezTo>
                    <a:pt x="13262" y="2363"/>
                    <a:pt x="10961" y="1"/>
                    <a:pt x="84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52"/>
            <p:cNvSpPr/>
            <p:nvPr/>
          </p:nvSpPr>
          <p:spPr>
            <a:xfrm flipH="1">
              <a:off x="734141" y="1354964"/>
              <a:ext cx="370381" cy="502556"/>
            </a:xfrm>
            <a:custGeom>
              <a:rect b="b" l="l" r="r" t="t"/>
              <a:pathLst>
                <a:path extrusionOk="0" h="27391" w="20187">
                  <a:moveTo>
                    <a:pt x="7160" y="1"/>
                  </a:moveTo>
                  <a:cubicBezTo>
                    <a:pt x="4962" y="1"/>
                    <a:pt x="2968" y="1230"/>
                    <a:pt x="2402" y="4174"/>
                  </a:cubicBezTo>
                  <a:cubicBezTo>
                    <a:pt x="2198" y="5517"/>
                    <a:pt x="2198" y="6901"/>
                    <a:pt x="2402" y="8244"/>
                  </a:cubicBezTo>
                  <a:cubicBezTo>
                    <a:pt x="2524" y="9424"/>
                    <a:pt x="2809" y="10726"/>
                    <a:pt x="3501" y="11622"/>
                  </a:cubicBezTo>
                  <a:cubicBezTo>
                    <a:pt x="3745" y="11907"/>
                    <a:pt x="4030" y="12151"/>
                    <a:pt x="4355" y="12314"/>
                  </a:cubicBezTo>
                  <a:cubicBezTo>
                    <a:pt x="5047" y="12680"/>
                    <a:pt x="5210" y="13087"/>
                    <a:pt x="5251" y="13860"/>
                  </a:cubicBezTo>
                  <a:cubicBezTo>
                    <a:pt x="5332" y="15692"/>
                    <a:pt x="5251" y="17523"/>
                    <a:pt x="5047" y="19314"/>
                  </a:cubicBezTo>
                  <a:cubicBezTo>
                    <a:pt x="5047" y="19924"/>
                    <a:pt x="4884" y="20535"/>
                    <a:pt x="4600" y="21064"/>
                  </a:cubicBezTo>
                  <a:cubicBezTo>
                    <a:pt x="4274" y="21633"/>
                    <a:pt x="3745" y="22040"/>
                    <a:pt x="3134" y="22244"/>
                  </a:cubicBezTo>
                  <a:cubicBezTo>
                    <a:pt x="2595" y="22379"/>
                    <a:pt x="2084" y="22458"/>
                    <a:pt x="1554" y="22458"/>
                  </a:cubicBezTo>
                  <a:cubicBezTo>
                    <a:pt x="1444" y="22458"/>
                    <a:pt x="1333" y="22454"/>
                    <a:pt x="1222" y="22447"/>
                  </a:cubicBezTo>
                  <a:cubicBezTo>
                    <a:pt x="815" y="22407"/>
                    <a:pt x="408" y="22366"/>
                    <a:pt x="1" y="22366"/>
                  </a:cubicBezTo>
                  <a:cubicBezTo>
                    <a:pt x="123" y="24401"/>
                    <a:pt x="2646" y="25540"/>
                    <a:pt x="4274" y="26232"/>
                  </a:cubicBezTo>
                  <a:cubicBezTo>
                    <a:pt x="6123" y="27011"/>
                    <a:pt x="8073" y="27390"/>
                    <a:pt x="10006" y="27390"/>
                  </a:cubicBezTo>
                  <a:cubicBezTo>
                    <a:pt x="13732" y="27390"/>
                    <a:pt x="17400" y="25981"/>
                    <a:pt x="20187" y="23302"/>
                  </a:cubicBezTo>
                  <a:cubicBezTo>
                    <a:pt x="16687" y="22814"/>
                    <a:pt x="13512" y="20331"/>
                    <a:pt x="13797" y="16017"/>
                  </a:cubicBezTo>
                  <a:cubicBezTo>
                    <a:pt x="14082" y="12476"/>
                    <a:pt x="15303" y="7511"/>
                    <a:pt x="13716" y="4174"/>
                  </a:cubicBezTo>
                  <a:cubicBezTo>
                    <a:pt x="12516" y="1643"/>
                    <a:pt x="9701" y="1"/>
                    <a:pt x="7160" y="1"/>
                  </a:cubicBezTo>
                  <a:close/>
                </a:path>
              </a:pathLst>
            </a:custGeom>
            <a:solidFill>
              <a:srgbClr val="E69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52"/>
            <p:cNvSpPr/>
            <p:nvPr/>
          </p:nvSpPr>
          <p:spPr>
            <a:xfrm flipH="1">
              <a:off x="396639" y="1134739"/>
              <a:ext cx="699664" cy="469971"/>
            </a:xfrm>
            <a:custGeom>
              <a:rect b="b" l="l" r="r" t="t"/>
              <a:pathLst>
                <a:path extrusionOk="0" h="25615" w="38134">
                  <a:moveTo>
                    <a:pt x="25477" y="0"/>
                  </a:moveTo>
                  <a:cubicBezTo>
                    <a:pt x="25070" y="0"/>
                    <a:pt x="24663" y="20"/>
                    <a:pt x="24256" y="61"/>
                  </a:cubicBezTo>
                  <a:cubicBezTo>
                    <a:pt x="22669" y="183"/>
                    <a:pt x="21041" y="509"/>
                    <a:pt x="19576" y="1119"/>
                  </a:cubicBezTo>
                  <a:cubicBezTo>
                    <a:pt x="16646" y="2299"/>
                    <a:pt x="14285" y="4456"/>
                    <a:pt x="12861" y="7224"/>
                  </a:cubicBezTo>
                  <a:cubicBezTo>
                    <a:pt x="12494" y="7997"/>
                    <a:pt x="12169" y="8770"/>
                    <a:pt x="12006" y="9584"/>
                  </a:cubicBezTo>
                  <a:cubicBezTo>
                    <a:pt x="11925" y="9788"/>
                    <a:pt x="11884" y="10032"/>
                    <a:pt x="11843" y="10235"/>
                  </a:cubicBezTo>
                  <a:cubicBezTo>
                    <a:pt x="11884" y="9991"/>
                    <a:pt x="7407" y="9299"/>
                    <a:pt x="7041" y="9218"/>
                  </a:cubicBezTo>
                  <a:cubicBezTo>
                    <a:pt x="6382" y="9071"/>
                    <a:pt x="5722" y="8998"/>
                    <a:pt x="5063" y="8998"/>
                  </a:cubicBezTo>
                  <a:cubicBezTo>
                    <a:pt x="4624" y="8998"/>
                    <a:pt x="4184" y="9031"/>
                    <a:pt x="3745" y="9096"/>
                  </a:cubicBezTo>
                  <a:cubicBezTo>
                    <a:pt x="1425" y="9584"/>
                    <a:pt x="0" y="11863"/>
                    <a:pt x="530" y="14183"/>
                  </a:cubicBezTo>
                  <a:cubicBezTo>
                    <a:pt x="570" y="14427"/>
                    <a:pt x="652" y="14671"/>
                    <a:pt x="814" y="14916"/>
                  </a:cubicBezTo>
                  <a:cubicBezTo>
                    <a:pt x="1262" y="15404"/>
                    <a:pt x="1873" y="15730"/>
                    <a:pt x="2564" y="15730"/>
                  </a:cubicBezTo>
                  <a:cubicBezTo>
                    <a:pt x="2784" y="15751"/>
                    <a:pt x="3003" y="15761"/>
                    <a:pt x="3222" y="15761"/>
                  </a:cubicBezTo>
                  <a:cubicBezTo>
                    <a:pt x="4670" y="15761"/>
                    <a:pt x="6105" y="15318"/>
                    <a:pt x="7448" y="14753"/>
                  </a:cubicBezTo>
                  <a:lnTo>
                    <a:pt x="7448" y="14753"/>
                  </a:lnTo>
                  <a:cubicBezTo>
                    <a:pt x="7326" y="15038"/>
                    <a:pt x="7204" y="15323"/>
                    <a:pt x="7163" y="15607"/>
                  </a:cubicBezTo>
                  <a:cubicBezTo>
                    <a:pt x="7122" y="15892"/>
                    <a:pt x="7245" y="16218"/>
                    <a:pt x="7489" y="16421"/>
                  </a:cubicBezTo>
                  <a:cubicBezTo>
                    <a:pt x="7692" y="16503"/>
                    <a:pt x="7896" y="16544"/>
                    <a:pt x="8099" y="16544"/>
                  </a:cubicBezTo>
                  <a:cubicBezTo>
                    <a:pt x="8161" y="16547"/>
                    <a:pt x="8222" y="16549"/>
                    <a:pt x="8284" y="16549"/>
                  </a:cubicBezTo>
                  <a:cubicBezTo>
                    <a:pt x="8954" y="16549"/>
                    <a:pt x="9619" y="16347"/>
                    <a:pt x="10215" y="15974"/>
                  </a:cubicBezTo>
                  <a:lnTo>
                    <a:pt x="10215" y="15974"/>
                  </a:lnTo>
                  <a:cubicBezTo>
                    <a:pt x="8791" y="16869"/>
                    <a:pt x="10745" y="19352"/>
                    <a:pt x="11314" y="20247"/>
                  </a:cubicBezTo>
                  <a:cubicBezTo>
                    <a:pt x="11721" y="20939"/>
                    <a:pt x="12169" y="21671"/>
                    <a:pt x="12698" y="22323"/>
                  </a:cubicBezTo>
                  <a:cubicBezTo>
                    <a:pt x="12942" y="22689"/>
                    <a:pt x="13308" y="23299"/>
                    <a:pt x="13756" y="23462"/>
                  </a:cubicBezTo>
                  <a:cubicBezTo>
                    <a:pt x="13919" y="23516"/>
                    <a:pt x="14085" y="23541"/>
                    <a:pt x="14250" y="23541"/>
                  </a:cubicBezTo>
                  <a:cubicBezTo>
                    <a:pt x="14955" y="23541"/>
                    <a:pt x="15663" y="23094"/>
                    <a:pt x="16157" y="22567"/>
                  </a:cubicBezTo>
                  <a:cubicBezTo>
                    <a:pt x="18925" y="19596"/>
                    <a:pt x="18314" y="12148"/>
                    <a:pt x="14285" y="10561"/>
                  </a:cubicBezTo>
                  <a:cubicBezTo>
                    <a:pt x="14285" y="10398"/>
                    <a:pt x="14244" y="10235"/>
                    <a:pt x="14204" y="10032"/>
                  </a:cubicBezTo>
                  <a:cubicBezTo>
                    <a:pt x="14204" y="10032"/>
                    <a:pt x="14204" y="10032"/>
                    <a:pt x="14204" y="9991"/>
                  </a:cubicBezTo>
                  <a:cubicBezTo>
                    <a:pt x="14407" y="9421"/>
                    <a:pt x="14855" y="8974"/>
                    <a:pt x="15425" y="8811"/>
                  </a:cubicBezTo>
                  <a:cubicBezTo>
                    <a:pt x="15711" y="8716"/>
                    <a:pt x="16004" y="8676"/>
                    <a:pt x="16299" y="8676"/>
                  </a:cubicBezTo>
                  <a:cubicBezTo>
                    <a:pt x="17011" y="8676"/>
                    <a:pt x="17734" y="8906"/>
                    <a:pt x="18396" y="9137"/>
                  </a:cubicBezTo>
                  <a:cubicBezTo>
                    <a:pt x="19372" y="9462"/>
                    <a:pt x="20593" y="9910"/>
                    <a:pt x="21000" y="10927"/>
                  </a:cubicBezTo>
                  <a:cubicBezTo>
                    <a:pt x="21204" y="11578"/>
                    <a:pt x="21244" y="12230"/>
                    <a:pt x="21122" y="12881"/>
                  </a:cubicBezTo>
                  <a:cubicBezTo>
                    <a:pt x="20756" y="16828"/>
                    <a:pt x="21366" y="21224"/>
                    <a:pt x="24378" y="23788"/>
                  </a:cubicBezTo>
                  <a:cubicBezTo>
                    <a:pt x="25774" y="25016"/>
                    <a:pt x="27620" y="25614"/>
                    <a:pt x="29474" y="25614"/>
                  </a:cubicBezTo>
                  <a:cubicBezTo>
                    <a:pt x="31675" y="25614"/>
                    <a:pt x="33886" y="24771"/>
                    <a:pt x="35366" y="23136"/>
                  </a:cubicBezTo>
                  <a:cubicBezTo>
                    <a:pt x="38134" y="20166"/>
                    <a:pt x="37930" y="14956"/>
                    <a:pt x="35000" y="12148"/>
                  </a:cubicBezTo>
                  <a:cubicBezTo>
                    <a:pt x="36750" y="9584"/>
                    <a:pt x="36302" y="5922"/>
                    <a:pt x="34308" y="3561"/>
                  </a:cubicBezTo>
                  <a:cubicBezTo>
                    <a:pt x="32762" y="1770"/>
                    <a:pt x="30564" y="631"/>
                    <a:pt x="28204" y="346"/>
                  </a:cubicBezTo>
                  <a:cubicBezTo>
                    <a:pt x="27715" y="183"/>
                    <a:pt x="27227" y="61"/>
                    <a:pt x="26698" y="61"/>
                  </a:cubicBezTo>
                  <a:cubicBezTo>
                    <a:pt x="26291" y="20"/>
                    <a:pt x="25884" y="0"/>
                    <a:pt x="25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52"/>
            <p:cNvSpPr/>
            <p:nvPr/>
          </p:nvSpPr>
          <p:spPr>
            <a:xfrm flipH="1">
              <a:off x="628863" y="3063814"/>
              <a:ext cx="18" cy="4495"/>
            </a:xfrm>
            <a:custGeom>
              <a:rect b="b" l="l" r="r" t="t"/>
              <a:pathLst>
                <a:path extrusionOk="0" h="245" w="1">
                  <a:moveTo>
                    <a:pt x="1" y="245"/>
                  </a:moveTo>
                  <a:lnTo>
                    <a:pt x="1" y="0"/>
                  </a:lnTo>
                </a:path>
              </a:pathLst>
            </a:custGeom>
            <a:solidFill>
              <a:srgbClr val="D7AA9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52"/>
            <p:cNvSpPr/>
            <p:nvPr/>
          </p:nvSpPr>
          <p:spPr>
            <a:xfrm flipH="1">
              <a:off x="1350159" y="4281060"/>
              <a:ext cx="277047" cy="187328"/>
            </a:xfrm>
            <a:custGeom>
              <a:rect b="b" l="l" r="r" t="t"/>
              <a:pathLst>
                <a:path extrusionOk="0" h="10210" w="15100">
                  <a:moveTo>
                    <a:pt x="12186" y="1"/>
                  </a:moveTo>
                  <a:cubicBezTo>
                    <a:pt x="12065" y="1"/>
                    <a:pt x="11937" y="11"/>
                    <a:pt x="11803" y="34"/>
                  </a:cubicBezTo>
                  <a:cubicBezTo>
                    <a:pt x="11315" y="156"/>
                    <a:pt x="10867" y="481"/>
                    <a:pt x="10623" y="929"/>
                  </a:cubicBezTo>
                  <a:cubicBezTo>
                    <a:pt x="10419" y="1377"/>
                    <a:pt x="10216" y="1865"/>
                    <a:pt x="10053" y="2313"/>
                  </a:cubicBezTo>
                  <a:cubicBezTo>
                    <a:pt x="9483" y="3737"/>
                    <a:pt x="8791" y="4917"/>
                    <a:pt x="7245" y="5365"/>
                  </a:cubicBezTo>
                  <a:cubicBezTo>
                    <a:pt x="5739" y="5853"/>
                    <a:pt x="4111" y="6057"/>
                    <a:pt x="2565" y="6464"/>
                  </a:cubicBezTo>
                  <a:cubicBezTo>
                    <a:pt x="1832" y="6626"/>
                    <a:pt x="1100" y="6993"/>
                    <a:pt x="571" y="7563"/>
                  </a:cubicBezTo>
                  <a:cubicBezTo>
                    <a:pt x="41" y="8132"/>
                    <a:pt x="1" y="9028"/>
                    <a:pt x="530" y="9638"/>
                  </a:cubicBezTo>
                  <a:cubicBezTo>
                    <a:pt x="919" y="9992"/>
                    <a:pt x="1455" y="10092"/>
                    <a:pt x="2026" y="10092"/>
                  </a:cubicBezTo>
                  <a:cubicBezTo>
                    <a:pt x="2768" y="10092"/>
                    <a:pt x="3572" y="9923"/>
                    <a:pt x="4193" y="9923"/>
                  </a:cubicBezTo>
                  <a:cubicBezTo>
                    <a:pt x="5108" y="9923"/>
                    <a:pt x="6014" y="9933"/>
                    <a:pt x="6919" y="9933"/>
                  </a:cubicBezTo>
                  <a:cubicBezTo>
                    <a:pt x="7825" y="9933"/>
                    <a:pt x="8730" y="9923"/>
                    <a:pt x="9646" y="9882"/>
                  </a:cubicBezTo>
                  <a:cubicBezTo>
                    <a:pt x="9672" y="9882"/>
                    <a:pt x="9699" y="9881"/>
                    <a:pt x="9726" y="9881"/>
                  </a:cubicBezTo>
                  <a:cubicBezTo>
                    <a:pt x="10552" y="9881"/>
                    <a:pt x="11805" y="10210"/>
                    <a:pt x="12887" y="10210"/>
                  </a:cubicBezTo>
                  <a:cubicBezTo>
                    <a:pt x="13757" y="10210"/>
                    <a:pt x="14517" y="9997"/>
                    <a:pt x="14855" y="9231"/>
                  </a:cubicBezTo>
                  <a:cubicBezTo>
                    <a:pt x="15059" y="8661"/>
                    <a:pt x="15099" y="8092"/>
                    <a:pt x="15018" y="7481"/>
                  </a:cubicBezTo>
                  <a:lnTo>
                    <a:pt x="14896" y="6220"/>
                  </a:lnTo>
                  <a:lnTo>
                    <a:pt x="14733" y="4673"/>
                  </a:lnTo>
                  <a:cubicBezTo>
                    <a:pt x="14618" y="3173"/>
                    <a:pt x="14284" y="1"/>
                    <a:pt x="12186" y="1"/>
                  </a:cubicBezTo>
                  <a:close/>
                </a:path>
              </a:pathLst>
            </a:custGeom>
            <a:solidFill>
              <a:srgbClr val="E69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52"/>
            <p:cNvSpPr/>
            <p:nvPr/>
          </p:nvSpPr>
          <p:spPr>
            <a:xfrm flipH="1">
              <a:off x="955908" y="1587592"/>
              <a:ext cx="59758" cy="56033"/>
            </a:xfrm>
            <a:custGeom>
              <a:rect b="b" l="l" r="r" t="t"/>
              <a:pathLst>
                <a:path extrusionOk="0" h="3054" w="3257">
                  <a:moveTo>
                    <a:pt x="1" y="1"/>
                  </a:moveTo>
                  <a:cubicBezTo>
                    <a:pt x="2" y="1"/>
                    <a:pt x="3" y="1"/>
                    <a:pt x="5" y="2"/>
                  </a:cubicBezTo>
                  <a:lnTo>
                    <a:pt x="5" y="2"/>
                  </a:lnTo>
                  <a:cubicBezTo>
                    <a:pt x="3" y="1"/>
                    <a:pt x="2" y="1"/>
                    <a:pt x="1" y="1"/>
                  </a:cubicBezTo>
                  <a:close/>
                  <a:moveTo>
                    <a:pt x="5" y="2"/>
                  </a:moveTo>
                  <a:lnTo>
                    <a:pt x="5" y="2"/>
                  </a:lnTo>
                  <a:cubicBezTo>
                    <a:pt x="47" y="14"/>
                    <a:pt x="124" y="206"/>
                    <a:pt x="164" y="245"/>
                  </a:cubicBezTo>
                  <a:cubicBezTo>
                    <a:pt x="204" y="327"/>
                    <a:pt x="245" y="408"/>
                    <a:pt x="245" y="489"/>
                  </a:cubicBezTo>
                  <a:cubicBezTo>
                    <a:pt x="286" y="734"/>
                    <a:pt x="326" y="978"/>
                    <a:pt x="367" y="1181"/>
                  </a:cubicBezTo>
                  <a:cubicBezTo>
                    <a:pt x="408" y="1832"/>
                    <a:pt x="408" y="2443"/>
                    <a:pt x="448" y="3053"/>
                  </a:cubicBezTo>
                  <a:cubicBezTo>
                    <a:pt x="571" y="2768"/>
                    <a:pt x="774" y="2483"/>
                    <a:pt x="937" y="2239"/>
                  </a:cubicBezTo>
                  <a:cubicBezTo>
                    <a:pt x="1181" y="1954"/>
                    <a:pt x="1384" y="1670"/>
                    <a:pt x="1669" y="1425"/>
                  </a:cubicBezTo>
                  <a:cubicBezTo>
                    <a:pt x="2117" y="896"/>
                    <a:pt x="2687" y="449"/>
                    <a:pt x="3257" y="82"/>
                  </a:cubicBezTo>
                  <a:cubicBezTo>
                    <a:pt x="3134" y="82"/>
                    <a:pt x="3053" y="123"/>
                    <a:pt x="2931" y="123"/>
                  </a:cubicBezTo>
                  <a:lnTo>
                    <a:pt x="2483" y="123"/>
                  </a:lnTo>
                  <a:lnTo>
                    <a:pt x="2239" y="164"/>
                  </a:lnTo>
                  <a:lnTo>
                    <a:pt x="1669" y="164"/>
                  </a:lnTo>
                  <a:cubicBezTo>
                    <a:pt x="1101" y="123"/>
                    <a:pt x="533" y="83"/>
                    <a:pt x="5" y="2"/>
                  </a:cubicBezTo>
                  <a:close/>
                </a:path>
              </a:pathLst>
            </a:custGeom>
            <a:solidFill>
              <a:srgbClr val="B2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52"/>
            <p:cNvSpPr/>
            <p:nvPr/>
          </p:nvSpPr>
          <p:spPr>
            <a:xfrm flipH="1">
              <a:off x="839419" y="1459398"/>
              <a:ext cx="74693" cy="75280"/>
            </a:xfrm>
            <a:custGeom>
              <a:rect b="b" l="l" r="r" t="t"/>
              <a:pathLst>
                <a:path extrusionOk="0" h="4103" w="4071">
                  <a:moveTo>
                    <a:pt x="1810" y="0"/>
                  </a:moveTo>
                  <a:cubicBezTo>
                    <a:pt x="1157" y="0"/>
                    <a:pt x="376" y="246"/>
                    <a:pt x="163" y="1128"/>
                  </a:cubicBezTo>
                  <a:cubicBezTo>
                    <a:pt x="1" y="1941"/>
                    <a:pt x="163" y="1738"/>
                    <a:pt x="408" y="2308"/>
                  </a:cubicBezTo>
                  <a:cubicBezTo>
                    <a:pt x="683" y="2977"/>
                    <a:pt x="1567" y="4102"/>
                    <a:pt x="2398" y="4102"/>
                  </a:cubicBezTo>
                  <a:cubicBezTo>
                    <a:pt x="2427" y="4102"/>
                    <a:pt x="2455" y="4101"/>
                    <a:pt x="2483" y="4098"/>
                  </a:cubicBezTo>
                  <a:cubicBezTo>
                    <a:pt x="2605" y="4098"/>
                    <a:pt x="2687" y="4098"/>
                    <a:pt x="2809" y="4058"/>
                  </a:cubicBezTo>
                  <a:cubicBezTo>
                    <a:pt x="3501" y="3651"/>
                    <a:pt x="3989" y="2918"/>
                    <a:pt x="4070" y="2104"/>
                  </a:cubicBezTo>
                  <a:cubicBezTo>
                    <a:pt x="3989" y="1168"/>
                    <a:pt x="3338" y="354"/>
                    <a:pt x="2402" y="69"/>
                  </a:cubicBezTo>
                  <a:cubicBezTo>
                    <a:pt x="2237" y="28"/>
                    <a:pt x="2031" y="0"/>
                    <a:pt x="1810" y="0"/>
                  </a:cubicBezTo>
                  <a:close/>
                </a:path>
              </a:pathLst>
            </a:custGeom>
            <a:solidFill>
              <a:srgbClr val="E69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52"/>
            <p:cNvSpPr/>
            <p:nvPr/>
          </p:nvSpPr>
          <p:spPr>
            <a:xfrm flipH="1">
              <a:off x="860335" y="1485103"/>
              <a:ext cx="20916" cy="30090"/>
            </a:xfrm>
            <a:custGeom>
              <a:rect b="b" l="l" r="r" t="t"/>
              <a:pathLst>
                <a:path extrusionOk="0" h="1640" w="1140">
                  <a:moveTo>
                    <a:pt x="341" y="1"/>
                  </a:moveTo>
                  <a:cubicBezTo>
                    <a:pt x="213" y="1"/>
                    <a:pt x="92" y="42"/>
                    <a:pt x="0" y="134"/>
                  </a:cubicBezTo>
                  <a:lnTo>
                    <a:pt x="936" y="1639"/>
                  </a:lnTo>
                  <a:cubicBezTo>
                    <a:pt x="1099" y="1273"/>
                    <a:pt x="1140" y="825"/>
                    <a:pt x="1018" y="459"/>
                  </a:cubicBezTo>
                  <a:cubicBezTo>
                    <a:pt x="907" y="183"/>
                    <a:pt x="610" y="1"/>
                    <a:pt x="341" y="1"/>
                  </a:cubicBezTo>
                  <a:close/>
                </a:path>
              </a:pathLst>
            </a:custGeom>
            <a:solidFill>
              <a:srgbClr val="B2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52"/>
            <p:cNvSpPr/>
            <p:nvPr/>
          </p:nvSpPr>
          <p:spPr>
            <a:xfrm flipH="1">
              <a:off x="690823" y="3425205"/>
              <a:ext cx="65739" cy="96343"/>
            </a:xfrm>
            <a:custGeom>
              <a:rect b="b" l="l" r="r" t="t"/>
              <a:pathLst>
                <a:path extrusionOk="0" h="5251" w="3583">
                  <a:moveTo>
                    <a:pt x="3216" y="1"/>
                  </a:moveTo>
                  <a:cubicBezTo>
                    <a:pt x="2646" y="1954"/>
                    <a:pt x="1547" y="3664"/>
                    <a:pt x="1" y="4966"/>
                  </a:cubicBezTo>
                  <a:lnTo>
                    <a:pt x="245" y="5251"/>
                  </a:lnTo>
                  <a:cubicBezTo>
                    <a:pt x="1832" y="3908"/>
                    <a:pt x="3012" y="2117"/>
                    <a:pt x="3582" y="123"/>
                  </a:cubicBezTo>
                  <a:lnTo>
                    <a:pt x="32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52"/>
            <p:cNvSpPr/>
            <p:nvPr/>
          </p:nvSpPr>
          <p:spPr>
            <a:xfrm flipH="1">
              <a:off x="1218736" y="3415499"/>
              <a:ext cx="28402" cy="61996"/>
            </a:xfrm>
            <a:custGeom>
              <a:rect b="b" l="l" r="r" t="t"/>
              <a:pathLst>
                <a:path extrusionOk="0" h="3379" w="1548">
                  <a:moveTo>
                    <a:pt x="367" y="1"/>
                  </a:moveTo>
                  <a:lnTo>
                    <a:pt x="1" y="82"/>
                  </a:lnTo>
                  <a:cubicBezTo>
                    <a:pt x="204" y="1222"/>
                    <a:pt x="611" y="2361"/>
                    <a:pt x="1181" y="3379"/>
                  </a:cubicBezTo>
                  <a:lnTo>
                    <a:pt x="1547" y="3216"/>
                  </a:lnTo>
                  <a:cubicBezTo>
                    <a:pt x="977" y="2198"/>
                    <a:pt x="570" y="1100"/>
                    <a:pt x="3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52"/>
            <p:cNvSpPr/>
            <p:nvPr/>
          </p:nvSpPr>
          <p:spPr>
            <a:xfrm flipH="1">
              <a:off x="-99165" y="2013970"/>
              <a:ext cx="341997" cy="160541"/>
            </a:xfrm>
            <a:custGeom>
              <a:rect b="b" l="l" r="r" t="t"/>
              <a:pathLst>
                <a:path extrusionOk="0" h="8750" w="18640">
                  <a:moveTo>
                    <a:pt x="17297" y="0"/>
                  </a:moveTo>
                  <a:cubicBezTo>
                    <a:pt x="16361" y="0"/>
                    <a:pt x="15425" y="122"/>
                    <a:pt x="14529" y="448"/>
                  </a:cubicBezTo>
                  <a:cubicBezTo>
                    <a:pt x="13583" y="741"/>
                    <a:pt x="12611" y="1087"/>
                    <a:pt x="11634" y="1087"/>
                  </a:cubicBezTo>
                  <a:cubicBezTo>
                    <a:pt x="11392" y="1087"/>
                    <a:pt x="11149" y="1066"/>
                    <a:pt x="10907" y="1017"/>
                  </a:cubicBezTo>
                  <a:cubicBezTo>
                    <a:pt x="10093" y="895"/>
                    <a:pt x="9320" y="407"/>
                    <a:pt x="8547" y="163"/>
                  </a:cubicBezTo>
                  <a:cubicBezTo>
                    <a:pt x="8240" y="65"/>
                    <a:pt x="7931" y="21"/>
                    <a:pt x="7624" y="21"/>
                  </a:cubicBezTo>
                  <a:cubicBezTo>
                    <a:pt x="5240" y="21"/>
                    <a:pt x="2879" y="2691"/>
                    <a:pt x="1221" y="3988"/>
                  </a:cubicBezTo>
                  <a:cubicBezTo>
                    <a:pt x="936" y="4151"/>
                    <a:pt x="733" y="4395"/>
                    <a:pt x="529" y="4680"/>
                  </a:cubicBezTo>
                  <a:cubicBezTo>
                    <a:pt x="0" y="5820"/>
                    <a:pt x="1384" y="8017"/>
                    <a:pt x="2239" y="8750"/>
                  </a:cubicBezTo>
                  <a:cubicBezTo>
                    <a:pt x="3785" y="7448"/>
                    <a:pt x="5332" y="6227"/>
                    <a:pt x="7000" y="5047"/>
                  </a:cubicBezTo>
                  <a:cubicBezTo>
                    <a:pt x="7122" y="4924"/>
                    <a:pt x="7285" y="4884"/>
                    <a:pt x="7407" y="4843"/>
                  </a:cubicBezTo>
                  <a:cubicBezTo>
                    <a:pt x="7570" y="4843"/>
                    <a:pt x="7733" y="4884"/>
                    <a:pt x="7896" y="4965"/>
                  </a:cubicBezTo>
                  <a:cubicBezTo>
                    <a:pt x="8970" y="5382"/>
                    <a:pt x="10101" y="5590"/>
                    <a:pt x="11229" y="5590"/>
                  </a:cubicBezTo>
                  <a:cubicBezTo>
                    <a:pt x="12964" y="5590"/>
                    <a:pt x="14693" y="5097"/>
                    <a:pt x="16198" y="4110"/>
                  </a:cubicBezTo>
                  <a:cubicBezTo>
                    <a:pt x="17093" y="3541"/>
                    <a:pt x="18233" y="2279"/>
                    <a:pt x="18436" y="1180"/>
                  </a:cubicBezTo>
                  <a:cubicBezTo>
                    <a:pt x="18640" y="366"/>
                    <a:pt x="18070" y="41"/>
                    <a:pt x="17297" y="0"/>
                  </a:cubicBezTo>
                  <a:close/>
                </a:path>
              </a:pathLst>
            </a:custGeom>
            <a:solidFill>
              <a:srgbClr val="E69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52"/>
            <p:cNvSpPr/>
            <p:nvPr/>
          </p:nvSpPr>
          <p:spPr>
            <a:xfrm flipH="1">
              <a:off x="1163491" y="1929590"/>
              <a:ext cx="32860" cy="341997"/>
            </a:xfrm>
            <a:custGeom>
              <a:rect b="b" l="l" r="r" t="t"/>
              <a:pathLst>
                <a:path extrusionOk="0" h="18640" w="1791">
                  <a:moveTo>
                    <a:pt x="1424" y="0"/>
                  </a:moveTo>
                  <a:cubicBezTo>
                    <a:pt x="0" y="5291"/>
                    <a:pt x="163" y="8709"/>
                    <a:pt x="407" y="13430"/>
                  </a:cubicBezTo>
                  <a:cubicBezTo>
                    <a:pt x="488" y="14936"/>
                    <a:pt x="570" y="16686"/>
                    <a:pt x="611" y="18640"/>
                  </a:cubicBezTo>
                  <a:lnTo>
                    <a:pt x="977" y="18640"/>
                  </a:lnTo>
                  <a:cubicBezTo>
                    <a:pt x="936" y="16645"/>
                    <a:pt x="855" y="14936"/>
                    <a:pt x="773" y="13390"/>
                  </a:cubicBezTo>
                  <a:cubicBezTo>
                    <a:pt x="570" y="8709"/>
                    <a:pt x="407" y="5332"/>
                    <a:pt x="1791" y="82"/>
                  </a:cubicBezTo>
                  <a:lnTo>
                    <a:pt x="1424"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52"/>
            <p:cNvSpPr/>
            <p:nvPr/>
          </p:nvSpPr>
          <p:spPr>
            <a:xfrm flipH="1">
              <a:off x="1326270" y="4379972"/>
              <a:ext cx="358418" cy="100563"/>
            </a:xfrm>
            <a:custGeom>
              <a:rect b="b" l="l" r="r" t="t"/>
              <a:pathLst>
                <a:path extrusionOk="0" h="5481" w="19535">
                  <a:moveTo>
                    <a:pt x="7250" y="0"/>
                  </a:moveTo>
                  <a:cubicBezTo>
                    <a:pt x="6925" y="0"/>
                    <a:pt x="6592" y="60"/>
                    <a:pt x="6308" y="218"/>
                  </a:cubicBezTo>
                  <a:lnTo>
                    <a:pt x="3785" y="1073"/>
                  </a:lnTo>
                  <a:cubicBezTo>
                    <a:pt x="2320" y="1602"/>
                    <a:pt x="692" y="2294"/>
                    <a:pt x="163" y="3718"/>
                  </a:cubicBezTo>
                  <a:cubicBezTo>
                    <a:pt x="41" y="4003"/>
                    <a:pt x="0" y="4288"/>
                    <a:pt x="81" y="4573"/>
                  </a:cubicBezTo>
                  <a:cubicBezTo>
                    <a:pt x="244" y="4980"/>
                    <a:pt x="570" y="5265"/>
                    <a:pt x="977" y="5346"/>
                  </a:cubicBezTo>
                  <a:cubicBezTo>
                    <a:pt x="1293" y="5434"/>
                    <a:pt x="1652" y="5464"/>
                    <a:pt x="2028" y="5464"/>
                  </a:cubicBezTo>
                  <a:cubicBezTo>
                    <a:pt x="2791" y="5464"/>
                    <a:pt x="3627" y="5342"/>
                    <a:pt x="4321" y="5342"/>
                  </a:cubicBezTo>
                  <a:cubicBezTo>
                    <a:pt x="4388" y="5342"/>
                    <a:pt x="4454" y="5343"/>
                    <a:pt x="4517" y="5346"/>
                  </a:cubicBezTo>
                  <a:cubicBezTo>
                    <a:pt x="6064" y="5387"/>
                    <a:pt x="7570" y="5427"/>
                    <a:pt x="9116" y="5468"/>
                  </a:cubicBezTo>
                  <a:cubicBezTo>
                    <a:pt x="9418" y="5477"/>
                    <a:pt x="9718" y="5481"/>
                    <a:pt x="10019" y="5481"/>
                  </a:cubicBezTo>
                  <a:cubicBezTo>
                    <a:pt x="12478" y="5481"/>
                    <a:pt x="14916" y="5211"/>
                    <a:pt x="17418" y="5102"/>
                  </a:cubicBezTo>
                  <a:cubicBezTo>
                    <a:pt x="17463" y="5109"/>
                    <a:pt x="17508" y="5113"/>
                    <a:pt x="17553" y="5113"/>
                  </a:cubicBezTo>
                  <a:cubicBezTo>
                    <a:pt x="17752" y="5113"/>
                    <a:pt x="17952" y="5046"/>
                    <a:pt x="18151" y="4980"/>
                  </a:cubicBezTo>
                  <a:cubicBezTo>
                    <a:pt x="19535" y="4084"/>
                    <a:pt x="16849" y="3881"/>
                    <a:pt x="16564" y="3881"/>
                  </a:cubicBezTo>
                  <a:cubicBezTo>
                    <a:pt x="15258" y="3913"/>
                    <a:pt x="13953" y="4182"/>
                    <a:pt x="12647" y="4182"/>
                  </a:cubicBezTo>
                  <a:cubicBezTo>
                    <a:pt x="12325" y="4182"/>
                    <a:pt x="12003" y="4165"/>
                    <a:pt x="11680" y="4125"/>
                  </a:cubicBezTo>
                  <a:cubicBezTo>
                    <a:pt x="10052" y="3922"/>
                    <a:pt x="9727" y="2660"/>
                    <a:pt x="8953" y="1439"/>
                  </a:cubicBezTo>
                  <a:cubicBezTo>
                    <a:pt x="8872" y="1276"/>
                    <a:pt x="8750" y="1113"/>
                    <a:pt x="8628" y="951"/>
                  </a:cubicBezTo>
                  <a:cubicBezTo>
                    <a:pt x="8384" y="503"/>
                    <a:pt x="7977" y="177"/>
                    <a:pt x="7529" y="15"/>
                  </a:cubicBezTo>
                  <a:cubicBezTo>
                    <a:pt x="7438" y="5"/>
                    <a:pt x="7344" y="0"/>
                    <a:pt x="725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52"/>
            <p:cNvSpPr/>
            <p:nvPr/>
          </p:nvSpPr>
          <p:spPr>
            <a:xfrm flipH="1">
              <a:off x="676640" y="4386247"/>
              <a:ext cx="335282" cy="89132"/>
            </a:xfrm>
            <a:custGeom>
              <a:rect b="b" l="l" r="r" t="t"/>
              <a:pathLst>
                <a:path extrusionOk="0" h="4858" w="18274">
                  <a:moveTo>
                    <a:pt x="5894" y="1"/>
                  </a:moveTo>
                  <a:cubicBezTo>
                    <a:pt x="5385" y="1"/>
                    <a:pt x="4870" y="127"/>
                    <a:pt x="4396" y="364"/>
                  </a:cubicBezTo>
                  <a:cubicBezTo>
                    <a:pt x="3948" y="568"/>
                    <a:pt x="3500" y="812"/>
                    <a:pt x="3012" y="1016"/>
                  </a:cubicBezTo>
                  <a:cubicBezTo>
                    <a:pt x="2279" y="1300"/>
                    <a:pt x="1628" y="1667"/>
                    <a:pt x="1058" y="2196"/>
                  </a:cubicBezTo>
                  <a:cubicBezTo>
                    <a:pt x="529" y="2725"/>
                    <a:pt x="0" y="3946"/>
                    <a:pt x="611" y="4638"/>
                  </a:cubicBezTo>
                  <a:cubicBezTo>
                    <a:pt x="733" y="4719"/>
                    <a:pt x="896" y="4800"/>
                    <a:pt x="1058" y="4841"/>
                  </a:cubicBezTo>
                  <a:lnTo>
                    <a:pt x="3826" y="4841"/>
                  </a:lnTo>
                  <a:cubicBezTo>
                    <a:pt x="4505" y="4791"/>
                    <a:pt x="5184" y="4756"/>
                    <a:pt x="5873" y="4756"/>
                  </a:cubicBezTo>
                  <a:cubicBezTo>
                    <a:pt x="6298" y="4756"/>
                    <a:pt x="6728" y="4769"/>
                    <a:pt x="7163" y="4800"/>
                  </a:cubicBezTo>
                  <a:lnTo>
                    <a:pt x="7326" y="4841"/>
                  </a:lnTo>
                  <a:lnTo>
                    <a:pt x="17663" y="4841"/>
                  </a:lnTo>
                  <a:cubicBezTo>
                    <a:pt x="17706" y="4852"/>
                    <a:pt x="17750" y="4857"/>
                    <a:pt x="17793" y="4857"/>
                  </a:cubicBezTo>
                  <a:cubicBezTo>
                    <a:pt x="17910" y="4857"/>
                    <a:pt x="18021" y="4819"/>
                    <a:pt x="18110" y="4760"/>
                  </a:cubicBezTo>
                  <a:cubicBezTo>
                    <a:pt x="18273" y="4556"/>
                    <a:pt x="18273" y="4312"/>
                    <a:pt x="18110" y="4149"/>
                  </a:cubicBezTo>
                  <a:cubicBezTo>
                    <a:pt x="17948" y="3986"/>
                    <a:pt x="17744" y="3824"/>
                    <a:pt x="17541" y="3783"/>
                  </a:cubicBezTo>
                  <a:cubicBezTo>
                    <a:pt x="16869" y="3431"/>
                    <a:pt x="16122" y="3255"/>
                    <a:pt x="15379" y="3255"/>
                  </a:cubicBezTo>
                  <a:cubicBezTo>
                    <a:pt x="15176" y="3255"/>
                    <a:pt x="14974" y="3268"/>
                    <a:pt x="14773" y="3295"/>
                  </a:cubicBezTo>
                  <a:cubicBezTo>
                    <a:pt x="13935" y="3378"/>
                    <a:pt x="12293" y="3769"/>
                    <a:pt x="11015" y="3769"/>
                  </a:cubicBezTo>
                  <a:cubicBezTo>
                    <a:pt x="10431" y="3769"/>
                    <a:pt x="9924" y="3687"/>
                    <a:pt x="9605" y="3457"/>
                  </a:cubicBezTo>
                  <a:cubicBezTo>
                    <a:pt x="9116" y="3132"/>
                    <a:pt x="8954" y="2236"/>
                    <a:pt x="8669" y="1789"/>
                  </a:cubicBezTo>
                  <a:cubicBezTo>
                    <a:pt x="8262" y="1097"/>
                    <a:pt x="7692" y="527"/>
                    <a:pt x="6959" y="202"/>
                  </a:cubicBezTo>
                  <a:cubicBezTo>
                    <a:pt x="6620" y="66"/>
                    <a:pt x="6259" y="1"/>
                    <a:pt x="589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52"/>
            <p:cNvSpPr/>
            <p:nvPr/>
          </p:nvSpPr>
          <p:spPr>
            <a:xfrm flipH="1">
              <a:off x="731151" y="2027400"/>
              <a:ext cx="56015" cy="395774"/>
            </a:xfrm>
            <a:custGeom>
              <a:rect b="b" l="l" r="r" t="t"/>
              <a:pathLst>
                <a:path extrusionOk="0" h="21571" w="3053">
                  <a:moveTo>
                    <a:pt x="855" y="1"/>
                  </a:moveTo>
                  <a:cubicBezTo>
                    <a:pt x="0" y="7245"/>
                    <a:pt x="611" y="14570"/>
                    <a:pt x="2727" y="21570"/>
                  </a:cubicBezTo>
                  <a:lnTo>
                    <a:pt x="3052" y="21448"/>
                  </a:lnTo>
                  <a:cubicBezTo>
                    <a:pt x="1018" y="14489"/>
                    <a:pt x="366" y="7204"/>
                    <a:pt x="1221" y="41"/>
                  </a:cubicBezTo>
                  <a:lnTo>
                    <a:pt x="855"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52"/>
            <p:cNvSpPr/>
            <p:nvPr/>
          </p:nvSpPr>
          <p:spPr>
            <a:xfrm flipH="1">
              <a:off x="1568200" y="1698741"/>
              <a:ext cx="363647" cy="182026"/>
            </a:xfrm>
            <a:custGeom>
              <a:rect b="b" l="l" r="r" t="t"/>
              <a:pathLst>
                <a:path extrusionOk="0" h="9921" w="19820">
                  <a:moveTo>
                    <a:pt x="14066" y="1"/>
                  </a:moveTo>
                  <a:cubicBezTo>
                    <a:pt x="13689" y="1"/>
                    <a:pt x="13312" y="22"/>
                    <a:pt x="12942" y="48"/>
                  </a:cubicBezTo>
                  <a:cubicBezTo>
                    <a:pt x="10460" y="210"/>
                    <a:pt x="8018" y="536"/>
                    <a:pt x="5617" y="902"/>
                  </a:cubicBezTo>
                  <a:cubicBezTo>
                    <a:pt x="4355" y="1106"/>
                    <a:pt x="3134" y="1391"/>
                    <a:pt x="1872" y="1594"/>
                  </a:cubicBezTo>
                  <a:cubicBezTo>
                    <a:pt x="1018" y="1716"/>
                    <a:pt x="0" y="1838"/>
                    <a:pt x="1140" y="2815"/>
                  </a:cubicBezTo>
                  <a:cubicBezTo>
                    <a:pt x="1425" y="3059"/>
                    <a:pt x="1710" y="3263"/>
                    <a:pt x="1995" y="3507"/>
                  </a:cubicBezTo>
                  <a:cubicBezTo>
                    <a:pt x="3574" y="4635"/>
                    <a:pt x="5724" y="5037"/>
                    <a:pt x="7837" y="5037"/>
                  </a:cubicBezTo>
                  <a:cubicBezTo>
                    <a:pt x="9155" y="5037"/>
                    <a:pt x="10458" y="4881"/>
                    <a:pt x="11599" y="4646"/>
                  </a:cubicBezTo>
                  <a:cubicBezTo>
                    <a:pt x="11885" y="4589"/>
                    <a:pt x="12110" y="4559"/>
                    <a:pt x="12296" y="4559"/>
                  </a:cubicBezTo>
                  <a:cubicBezTo>
                    <a:pt x="12904" y="4559"/>
                    <a:pt x="13085" y="4884"/>
                    <a:pt x="13552" y="5664"/>
                  </a:cubicBezTo>
                  <a:cubicBezTo>
                    <a:pt x="14041" y="6559"/>
                    <a:pt x="14611" y="7414"/>
                    <a:pt x="15221" y="8228"/>
                  </a:cubicBezTo>
                  <a:cubicBezTo>
                    <a:pt x="15628" y="8757"/>
                    <a:pt x="16116" y="9245"/>
                    <a:pt x="16686" y="9611"/>
                  </a:cubicBezTo>
                  <a:cubicBezTo>
                    <a:pt x="17007" y="9817"/>
                    <a:pt x="17379" y="9920"/>
                    <a:pt x="17751" y="9920"/>
                  </a:cubicBezTo>
                  <a:cubicBezTo>
                    <a:pt x="18041" y="9920"/>
                    <a:pt x="18332" y="9858"/>
                    <a:pt x="18599" y="9733"/>
                  </a:cubicBezTo>
                  <a:cubicBezTo>
                    <a:pt x="19169" y="9286"/>
                    <a:pt x="19535" y="8635"/>
                    <a:pt x="19616" y="7902"/>
                  </a:cubicBezTo>
                  <a:cubicBezTo>
                    <a:pt x="19779" y="7251"/>
                    <a:pt x="19820" y="6559"/>
                    <a:pt x="19738" y="5867"/>
                  </a:cubicBezTo>
                  <a:cubicBezTo>
                    <a:pt x="19535" y="4646"/>
                    <a:pt x="17459" y="1065"/>
                    <a:pt x="16442" y="495"/>
                  </a:cubicBezTo>
                  <a:cubicBezTo>
                    <a:pt x="15715" y="104"/>
                    <a:pt x="14893" y="1"/>
                    <a:pt x="14066" y="1"/>
                  </a:cubicBezTo>
                  <a:close/>
                </a:path>
              </a:pathLst>
            </a:custGeom>
            <a:solidFill>
              <a:srgbClr val="E697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52"/>
            <p:cNvSpPr/>
            <p:nvPr/>
          </p:nvSpPr>
          <p:spPr>
            <a:xfrm flipH="1">
              <a:off x="1562219" y="1819083"/>
              <a:ext cx="61996" cy="70950"/>
            </a:xfrm>
            <a:custGeom>
              <a:rect b="b" l="l" r="r" t="t"/>
              <a:pathLst>
                <a:path extrusionOk="0" h="3867" w="3379">
                  <a:moveTo>
                    <a:pt x="3134" y="0"/>
                  </a:moveTo>
                  <a:lnTo>
                    <a:pt x="2768" y="81"/>
                  </a:lnTo>
                  <a:cubicBezTo>
                    <a:pt x="2971" y="1791"/>
                    <a:pt x="1710" y="3337"/>
                    <a:pt x="1" y="3500"/>
                  </a:cubicBezTo>
                  <a:lnTo>
                    <a:pt x="1" y="3866"/>
                  </a:lnTo>
                  <a:cubicBezTo>
                    <a:pt x="1954" y="3704"/>
                    <a:pt x="3378" y="1954"/>
                    <a:pt x="313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52"/>
            <p:cNvSpPr/>
            <p:nvPr/>
          </p:nvSpPr>
          <p:spPr>
            <a:xfrm flipH="1">
              <a:off x="1547284" y="1520367"/>
              <a:ext cx="497309" cy="218078"/>
            </a:xfrm>
            <a:custGeom>
              <a:rect b="b" l="l" r="r" t="t"/>
              <a:pathLst>
                <a:path extrusionOk="0" h="11886" w="27105">
                  <a:moveTo>
                    <a:pt x="25809" y="1"/>
                  </a:moveTo>
                  <a:cubicBezTo>
                    <a:pt x="25793" y="1"/>
                    <a:pt x="25777" y="1"/>
                    <a:pt x="25761" y="2"/>
                  </a:cubicBezTo>
                  <a:lnTo>
                    <a:pt x="22628" y="287"/>
                  </a:lnTo>
                  <a:cubicBezTo>
                    <a:pt x="20267" y="491"/>
                    <a:pt x="17866" y="735"/>
                    <a:pt x="15506" y="898"/>
                  </a:cubicBezTo>
                  <a:cubicBezTo>
                    <a:pt x="14610" y="938"/>
                    <a:pt x="14081" y="1508"/>
                    <a:pt x="13349" y="1874"/>
                  </a:cubicBezTo>
                  <a:cubicBezTo>
                    <a:pt x="12494" y="2363"/>
                    <a:pt x="11680" y="2932"/>
                    <a:pt x="10907" y="3543"/>
                  </a:cubicBezTo>
                  <a:cubicBezTo>
                    <a:pt x="10052" y="4153"/>
                    <a:pt x="9116" y="4723"/>
                    <a:pt x="8180" y="5211"/>
                  </a:cubicBezTo>
                  <a:cubicBezTo>
                    <a:pt x="6308" y="6270"/>
                    <a:pt x="4355" y="7084"/>
                    <a:pt x="2320" y="7653"/>
                  </a:cubicBezTo>
                  <a:cubicBezTo>
                    <a:pt x="1954" y="7735"/>
                    <a:pt x="1628" y="7857"/>
                    <a:pt x="1343" y="8020"/>
                  </a:cubicBezTo>
                  <a:cubicBezTo>
                    <a:pt x="0" y="8915"/>
                    <a:pt x="936" y="10624"/>
                    <a:pt x="2076" y="11194"/>
                  </a:cubicBezTo>
                  <a:cubicBezTo>
                    <a:pt x="2523" y="11520"/>
                    <a:pt x="3093" y="11723"/>
                    <a:pt x="3622" y="11886"/>
                  </a:cubicBezTo>
                  <a:cubicBezTo>
                    <a:pt x="4192" y="11886"/>
                    <a:pt x="4762" y="11886"/>
                    <a:pt x="5331" y="11804"/>
                  </a:cubicBezTo>
                  <a:cubicBezTo>
                    <a:pt x="6634" y="11723"/>
                    <a:pt x="7977" y="11601"/>
                    <a:pt x="9279" y="11438"/>
                  </a:cubicBezTo>
                  <a:cubicBezTo>
                    <a:pt x="11924" y="11153"/>
                    <a:pt x="14529" y="10746"/>
                    <a:pt x="17174" y="10502"/>
                  </a:cubicBezTo>
                  <a:cubicBezTo>
                    <a:pt x="19820" y="10258"/>
                    <a:pt x="22424" y="10217"/>
                    <a:pt x="25029" y="9892"/>
                  </a:cubicBezTo>
                  <a:cubicBezTo>
                    <a:pt x="25599" y="9851"/>
                    <a:pt x="26128" y="9688"/>
                    <a:pt x="26575" y="9403"/>
                  </a:cubicBezTo>
                  <a:cubicBezTo>
                    <a:pt x="26819" y="9240"/>
                    <a:pt x="26982" y="8996"/>
                    <a:pt x="27064" y="8752"/>
                  </a:cubicBezTo>
                  <a:cubicBezTo>
                    <a:pt x="27104" y="8386"/>
                    <a:pt x="27023" y="8060"/>
                    <a:pt x="26901" y="7735"/>
                  </a:cubicBezTo>
                  <a:cubicBezTo>
                    <a:pt x="26331" y="6188"/>
                    <a:pt x="26209" y="4520"/>
                    <a:pt x="26453" y="2892"/>
                  </a:cubicBezTo>
                  <a:cubicBezTo>
                    <a:pt x="26575" y="2363"/>
                    <a:pt x="26657" y="1834"/>
                    <a:pt x="26657" y="1305"/>
                  </a:cubicBezTo>
                  <a:cubicBezTo>
                    <a:pt x="26657" y="827"/>
                    <a:pt x="26463" y="1"/>
                    <a:pt x="2580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52"/>
            <p:cNvSpPr/>
            <p:nvPr/>
          </p:nvSpPr>
          <p:spPr>
            <a:xfrm flipH="1">
              <a:off x="1522643" y="1656726"/>
              <a:ext cx="511473" cy="86692"/>
            </a:xfrm>
            <a:custGeom>
              <a:rect b="b" l="l" r="r" t="t"/>
              <a:pathLst>
                <a:path extrusionOk="0" h="4725" w="27877">
                  <a:moveTo>
                    <a:pt x="80" y="1931"/>
                  </a:moveTo>
                  <a:cubicBezTo>
                    <a:pt x="80" y="1932"/>
                    <a:pt x="80" y="1934"/>
                    <a:pt x="80" y="1935"/>
                  </a:cubicBezTo>
                  <a:lnTo>
                    <a:pt x="80" y="1935"/>
                  </a:lnTo>
                  <a:cubicBezTo>
                    <a:pt x="80" y="1934"/>
                    <a:pt x="80" y="1932"/>
                    <a:pt x="80" y="1931"/>
                  </a:cubicBezTo>
                  <a:close/>
                  <a:moveTo>
                    <a:pt x="25867" y="1"/>
                  </a:moveTo>
                  <a:cubicBezTo>
                    <a:pt x="25832" y="1"/>
                    <a:pt x="25796" y="6"/>
                    <a:pt x="25760" y="18"/>
                  </a:cubicBezTo>
                  <a:cubicBezTo>
                    <a:pt x="23603" y="221"/>
                    <a:pt x="21528" y="832"/>
                    <a:pt x="19411" y="1239"/>
                  </a:cubicBezTo>
                  <a:cubicBezTo>
                    <a:pt x="17580" y="1564"/>
                    <a:pt x="15749" y="1808"/>
                    <a:pt x="13958" y="2012"/>
                  </a:cubicBezTo>
                  <a:lnTo>
                    <a:pt x="6673" y="2907"/>
                  </a:lnTo>
                  <a:cubicBezTo>
                    <a:pt x="5615" y="3070"/>
                    <a:pt x="4516" y="3151"/>
                    <a:pt x="3417" y="3192"/>
                  </a:cubicBezTo>
                  <a:cubicBezTo>
                    <a:pt x="2685" y="3192"/>
                    <a:pt x="1912" y="3151"/>
                    <a:pt x="1179" y="2989"/>
                  </a:cubicBezTo>
                  <a:cubicBezTo>
                    <a:pt x="692" y="2908"/>
                    <a:pt x="43" y="2422"/>
                    <a:pt x="80" y="1935"/>
                  </a:cubicBezTo>
                  <a:lnTo>
                    <a:pt x="80" y="1935"/>
                  </a:lnTo>
                  <a:cubicBezTo>
                    <a:pt x="0" y="2951"/>
                    <a:pt x="570" y="3925"/>
                    <a:pt x="1505" y="4372"/>
                  </a:cubicBezTo>
                  <a:cubicBezTo>
                    <a:pt x="1830" y="4494"/>
                    <a:pt x="2156" y="4617"/>
                    <a:pt x="2522" y="4657"/>
                  </a:cubicBezTo>
                  <a:cubicBezTo>
                    <a:pt x="2880" y="4705"/>
                    <a:pt x="3223" y="4725"/>
                    <a:pt x="3569" y="4725"/>
                  </a:cubicBezTo>
                  <a:cubicBezTo>
                    <a:pt x="3814" y="4725"/>
                    <a:pt x="4060" y="4715"/>
                    <a:pt x="4313" y="4698"/>
                  </a:cubicBezTo>
                  <a:cubicBezTo>
                    <a:pt x="6348" y="4657"/>
                    <a:pt x="8382" y="4494"/>
                    <a:pt x="10417" y="4210"/>
                  </a:cubicBezTo>
                  <a:cubicBezTo>
                    <a:pt x="12371" y="3884"/>
                    <a:pt x="14365" y="3681"/>
                    <a:pt x="16400" y="3599"/>
                  </a:cubicBezTo>
                  <a:cubicBezTo>
                    <a:pt x="16843" y="3582"/>
                    <a:pt x="17285" y="3576"/>
                    <a:pt x="17728" y="3576"/>
                  </a:cubicBezTo>
                  <a:cubicBezTo>
                    <a:pt x="19196" y="3576"/>
                    <a:pt x="20663" y="3646"/>
                    <a:pt x="22130" y="3646"/>
                  </a:cubicBezTo>
                  <a:cubicBezTo>
                    <a:pt x="22377" y="3646"/>
                    <a:pt x="22624" y="3645"/>
                    <a:pt x="22871" y="3640"/>
                  </a:cubicBezTo>
                  <a:cubicBezTo>
                    <a:pt x="23929" y="3640"/>
                    <a:pt x="24987" y="3518"/>
                    <a:pt x="26045" y="3355"/>
                  </a:cubicBezTo>
                  <a:cubicBezTo>
                    <a:pt x="26493" y="3314"/>
                    <a:pt x="26940" y="3233"/>
                    <a:pt x="27388" y="3070"/>
                  </a:cubicBezTo>
                  <a:cubicBezTo>
                    <a:pt x="27876" y="2785"/>
                    <a:pt x="27632" y="2215"/>
                    <a:pt x="27388" y="1808"/>
                  </a:cubicBezTo>
                  <a:lnTo>
                    <a:pt x="26289" y="221"/>
                  </a:lnTo>
                  <a:cubicBezTo>
                    <a:pt x="26248" y="140"/>
                    <a:pt x="26208" y="99"/>
                    <a:pt x="26126" y="58"/>
                  </a:cubicBezTo>
                  <a:cubicBezTo>
                    <a:pt x="26040" y="30"/>
                    <a:pt x="25954" y="1"/>
                    <a:pt x="2586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52"/>
            <p:cNvSpPr/>
            <p:nvPr/>
          </p:nvSpPr>
          <p:spPr>
            <a:xfrm flipH="1">
              <a:off x="1558495" y="1514019"/>
              <a:ext cx="222518" cy="48309"/>
            </a:xfrm>
            <a:custGeom>
              <a:rect b="b" l="l" r="r" t="t"/>
              <a:pathLst>
                <a:path extrusionOk="0" h="2633" w="12128">
                  <a:moveTo>
                    <a:pt x="8277" y="0"/>
                  </a:moveTo>
                  <a:cubicBezTo>
                    <a:pt x="7557" y="0"/>
                    <a:pt x="6768" y="33"/>
                    <a:pt x="5942" y="104"/>
                  </a:cubicBezTo>
                  <a:cubicBezTo>
                    <a:pt x="2645" y="430"/>
                    <a:pt x="0" y="1203"/>
                    <a:pt x="41" y="1854"/>
                  </a:cubicBezTo>
                  <a:cubicBezTo>
                    <a:pt x="100" y="2331"/>
                    <a:pt x="1578" y="2633"/>
                    <a:pt x="3658" y="2633"/>
                  </a:cubicBezTo>
                  <a:cubicBezTo>
                    <a:pt x="4420" y="2633"/>
                    <a:pt x="5262" y="2592"/>
                    <a:pt x="6145" y="2505"/>
                  </a:cubicBezTo>
                  <a:cubicBezTo>
                    <a:pt x="9483" y="2220"/>
                    <a:pt x="12128" y="1447"/>
                    <a:pt x="12047" y="796"/>
                  </a:cubicBezTo>
                  <a:cubicBezTo>
                    <a:pt x="12016" y="306"/>
                    <a:pt x="10465" y="0"/>
                    <a:pt x="8277"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52"/>
            <p:cNvSpPr/>
            <p:nvPr/>
          </p:nvSpPr>
          <p:spPr>
            <a:xfrm flipH="1">
              <a:off x="1761583" y="1516092"/>
              <a:ext cx="132194" cy="118103"/>
            </a:xfrm>
            <a:custGeom>
              <a:rect b="b" l="l" r="r" t="t"/>
              <a:pathLst>
                <a:path extrusionOk="0" h="6437" w="7205">
                  <a:moveTo>
                    <a:pt x="6021" y="1"/>
                  </a:moveTo>
                  <a:cubicBezTo>
                    <a:pt x="5814" y="1"/>
                    <a:pt x="5606" y="50"/>
                    <a:pt x="5414" y="154"/>
                  </a:cubicBezTo>
                  <a:cubicBezTo>
                    <a:pt x="4925" y="398"/>
                    <a:pt x="4478" y="805"/>
                    <a:pt x="4152" y="1293"/>
                  </a:cubicBezTo>
                  <a:cubicBezTo>
                    <a:pt x="3175" y="2514"/>
                    <a:pt x="2239" y="3817"/>
                    <a:pt x="937" y="4793"/>
                  </a:cubicBezTo>
                  <a:cubicBezTo>
                    <a:pt x="652" y="4956"/>
                    <a:pt x="408" y="5200"/>
                    <a:pt x="204" y="5526"/>
                  </a:cubicBezTo>
                  <a:cubicBezTo>
                    <a:pt x="1" y="5811"/>
                    <a:pt x="123" y="6218"/>
                    <a:pt x="449" y="6380"/>
                  </a:cubicBezTo>
                  <a:cubicBezTo>
                    <a:pt x="489" y="6394"/>
                    <a:pt x="530" y="6399"/>
                    <a:pt x="571" y="6399"/>
                  </a:cubicBezTo>
                  <a:cubicBezTo>
                    <a:pt x="652" y="6399"/>
                    <a:pt x="733" y="6380"/>
                    <a:pt x="815" y="6380"/>
                  </a:cubicBezTo>
                  <a:cubicBezTo>
                    <a:pt x="1004" y="6418"/>
                    <a:pt x="1197" y="6437"/>
                    <a:pt x="1390" y="6437"/>
                  </a:cubicBezTo>
                  <a:cubicBezTo>
                    <a:pt x="1821" y="6437"/>
                    <a:pt x="2253" y="6346"/>
                    <a:pt x="2646" y="6177"/>
                  </a:cubicBezTo>
                  <a:cubicBezTo>
                    <a:pt x="3908" y="5607"/>
                    <a:pt x="4518" y="4712"/>
                    <a:pt x="5454" y="3817"/>
                  </a:cubicBezTo>
                  <a:cubicBezTo>
                    <a:pt x="6268" y="3084"/>
                    <a:pt x="7042" y="2433"/>
                    <a:pt x="7164" y="1293"/>
                  </a:cubicBezTo>
                  <a:cubicBezTo>
                    <a:pt x="7204" y="968"/>
                    <a:pt x="7123" y="683"/>
                    <a:pt x="7001" y="439"/>
                  </a:cubicBezTo>
                  <a:cubicBezTo>
                    <a:pt x="6742" y="154"/>
                    <a:pt x="6383" y="1"/>
                    <a:pt x="602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52"/>
            <p:cNvSpPr/>
            <p:nvPr/>
          </p:nvSpPr>
          <p:spPr>
            <a:xfrm flipH="1">
              <a:off x="1804901" y="1592821"/>
              <a:ext cx="124708" cy="65739"/>
            </a:xfrm>
            <a:custGeom>
              <a:rect b="b" l="l" r="r" t="t"/>
              <a:pathLst>
                <a:path extrusionOk="0" h="3583" w="6797">
                  <a:moveTo>
                    <a:pt x="6634" y="1"/>
                  </a:moveTo>
                  <a:cubicBezTo>
                    <a:pt x="4843" y="1832"/>
                    <a:pt x="2524" y="3012"/>
                    <a:pt x="0" y="3338"/>
                  </a:cubicBezTo>
                  <a:lnTo>
                    <a:pt x="41" y="3582"/>
                  </a:lnTo>
                  <a:cubicBezTo>
                    <a:pt x="2605" y="3257"/>
                    <a:pt x="5006" y="2036"/>
                    <a:pt x="6797" y="164"/>
                  </a:cubicBezTo>
                  <a:lnTo>
                    <a:pt x="663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52"/>
            <p:cNvSpPr/>
            <p:nvPr/>
          </p:nvSpPr>
          <p:spPr>
            <a:xfrm flipH="1">
              <a:off x="1905849" y="1627847"/>
              <a:ext cx="40970" cy="37062"/>
            </a:xfrm>
            <a:custGeom>
              <a:rect b="b" l="l" r="r" t="t"/>
              <a:pathLst>
                <a:path extrusionOk="0" h="2020" w="2233">
                  <a:moveTo>
                    <a:pt x="329" y="1"/>
                  </a:moveTo>
                  <a:cubicBezTo>
                    <a:pt x="156" y="1"/>
                    <a:pt x="1" y="239"/>
                    <a:pt x="165" y="371"/>
                  </a:cubicBezTo>
                  <a:cubicBezTo>
                    <a:pt x="776" y="819"/>
                    <a:pt x="1305" y="1348"/>
                    <a:pt x="1752" y="1917"/>
                  </a:cubicBezTo>
                  <a:cubicBezTo>
                    <a:pt x="1801" y="1990"/>
                    <a:pt x="1868" y="2020"/>
                    <a:pt x="1933" y="2020"/>
                  </a:cubicBezTo>
                  <a:cubicBezTo>
                    <a:pt x="2087" y="2020"/>
                    <a:pt x="2233" y="1857"/>
                    <a:pt x="2119" y="1714"/>
                  </a:cubicBezTo>
                  <a:cubicBezTo>
                    <a:pt x="1630" y="1063"/>
                    <a:pt x="1101" y="493"/>
                    <a:pt x="450" y="45"/>
                  </a:cubicBezTo>
                  <a:cubicBezTo>
                    <a:pt x="411" y="14"/>
                    <a:pt x="369" y="1"/>
                    <a:pt x="3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52"/>
            <p:cNvSpPr/>
            <p:nvPr/>
          </p:nvSpPr>
          <p:spPr>
            <a:xfrm flipH="1">
              <a:off x="1880218" y="1615095"/>
              <a:ext cx="43392" cy="43080"/>
            </a:xfrm>
            <a:custGeom>
              <a:rect b="b" l="l" r="r" t="t"/>
              <a:pathLst>
                <a:path extrusionOk="0" h="2348" w="2365">
                  <a:moveTo>
                    <a:pt x="315" y="0"/>
                  </a:moveTo>
                  <a:cubicBezTo>
                    <a:pt x="146" y="0"/>
                    <a:pt x="0" y="213"/>
                    <a:pt x="162" y="374"/>
                  </a:cubicBezTo>
                  <a:cubicBezTo>
                    <a:pt x="813" y="903"/>
                    <a:pt x="1423" y="1554"/>
                    <a:pt x="1912" y="2246"/>
                  </a:cubicBezTo>
                  <a:cubicBezTo>
                    <a:pt x="1948" y="2318"/>
                    <a:pt x="2004" y="2347"/>
                    <a:pt x="2063" y="2347"/>
                  </a:cubicBezTo>
                  <a:cubicBezTo>
                    <a:pt x="2207" y="2347"/>
                    <a:pt x="2364" y="2175"/>
                    <a:pt x="2278" y="2002"/>
                  </a:cubicBezTo>
                  <a:cubicBezTo>
                    <a:pt x="1749" y="1269"/>
                    <a:pt x="1139" y="618"/>
                    <a:pt x="447" y="48"/>
                  </a:cubicBezTo>
                  <a:cubicBezTo>
                    <a:pt x="405" y="15"/>
                    <a:pt x="359" y="0"/>
                    <a:pt x="31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52"/>
            <p:cNvSpPr/>
            <p:nvPr/>
          </p:nvSpPr>
          <p:spPr>
            <a:xfrm flipH="1">
              <a:off x="1850568" y="1602839"/>
              <a:ext cx="48914" cy="45630"/>
            </a:xfrm>
            <a:custGeom>
              <a:rect b="b" l="l" r="r" t="t"/>
              <a:pathLst>
                <a:path extrusionOk="0" h="2487" w="2666">
                  <a:moveTo>
                    <a:pt x="310" y="0"/>
                  </a:moveTo>
                  <a:cubicBezTo>
                    <a:pt x="129" y="0"/>
                    <a:pt x="1" y="224"/>
                    <a:pt x="190" y="350"/>
                  </a:cubicBezTo>
                  <a:cubicBezTo>
                    <a:pt x="963" y="920"/>
                    <a:pt x="1614" y="1612"/>
                    <a:pt x="2184" y="2385"/>
                  </a:cubicBezTo>
                  <a:cubicBezTo>
                    <a:pt x="2232" y="2457"/>
                    <a:pt x="2297" y="2486"/>
                    <a:pt x="2361" y="2486"/>
                  </a:cubicBezTo>
                  <a:cubicBezTo>
                    <a:pt x="2516" y="2486"/>
                    <a:pt x="2665" y="2314"/>
                    <a:pt x="2550" y="2141"/>
                  </a:cubicBezTo>
                  <a:cubicBezTo>
                    <a:pt x="1940" y="1368"/>
                    <a:pt x="1248" y="635"/>
                    <a:pt x="475" y="65"/>
                  </a:cubicBezTo>
                  <a:cubicBezTo>
                    <a:pt x="420" y="19"/>
                    <a:pt x="362" y="0"/>
                    <a:pt x="31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52"/>
            <p:cNvSpPr/>
            <p:nvPr/>
          </p:nvSpPr>
          <p:spPr>
            <a:xfrm flipH="1">
              <a:off x="1827964" y="1585978"/>
              <a:ext cx="46951" cy="44584"/>
            </a:xfrm>
            <a:custGeom>
              <a:rect b="b" l="l" r="r" t="t"/>
              <a:pathLst>
                <a:path extrusionOk="0" h="2430" w="2559">
                  <a:moveTo>
                    <a:pt x="343" y="0"/>
                  </a:moveTo>
                  <a:cubicBezTo>
                    <a:pt x="165" y="0"/>
                    <a:pt x="0" y="213"/>
                    <a:pt x="194" y="374"/>
                  </a:cubicBezTo>
                  <a:cubicBezTo>
                    <a:pt x="926" y="903"/>
                    <a:pt x="1578" y="1595"/>
                    <a:pt x="2107" y="2327"/>
                  </a:cubicBezTo>
                  <a:cubicBezTo>
                    <a:pt x="2155" y="2400"/>
                    <a:pt x="2218" y="2429"/>
                    <a:pt x="2279" y="2429"/>
                  </a:cubicBezTo>
                  <a:cubicBezTo>
                    <a:pt x="2424" y="2429"/>
                    <a:pt x="2559" y="2267"/>
                    <a:pt x="2473" y="2124"/>
                  </a:cubicBezTo>
                  <a:cubicBezTo>
                    <a:pt x="1903" y="1310"/>
                    <a:pt x="1252" y="618"/>
                    <a:pt x="479" y="48"/>
                  </a:cubicBezTo>
                  <a:cubicBezTo>
                    <a:pt x="437" y="15"/>
                    <a:pt x="389" y="0"/>
                    <a:pt x="34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52"/>
            <p:cNvSpPr/>
            <p:nvPr/>
          </p:nvSpPr>
          <p:spPr>
            <a:xfrm flipH="1">
              <a:off x="1761583" y="1552512"/>
              <a:ext cx="22421" cy="21668"/>
            </a:xfrm>
            <a:custGeom>
              <a:rect b="b" l="l" r="r" t="t"/>
              <a:pathLst>
                <a:path extrusionOk="0" h="1181" w="1222">
                  <a:moveTo>
                    <a:pt x="1018" y="0"/>
                  </a:moveTo>
                  <a:cubicBezTo>
                    <a:pt x="692" y="326"/>
                    <a:pt x="367" y="692"/>
                    <a:pt x="0" y="1018"/>
                  </a:cubicBezTo>
                  <a:lnTo>
                    <a:pt x="163" y="1180"/>
                  </a:lnTo>
                  <a:cubicBezTo>
                    <a:pt x="529" y="855"/>
                    <a:pt x="896" y="529"/>
                    <a:pt x="1221" y="163"/>
                  </a:cubicBezTo>
                  <a:lnTo>
                    <a:pt x="10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52"/>
            <p:cNvSpPr/>
            <p:nvPr/>
          </p:nvSpPr>
          <p:spPr>
            <a:xfrm flipH="1">
              <a:off x="1619720" y="1610618"/>
              <a:ext cx="135918" cy="56896"/>
            </a:xfrm>
            <a:custGeom>
              <a:rect b="b" l="l" r="r" t="t"/>
              <a:pathLst>
                <a:path extrusionOk="0" h="3101" w="7408">
                  <a:moveTo>
                    <a:pt x="6158" y="1"/>
                  </a:moveTo>
                  <a:cubicBezTo>
                    <a:pt x="5566" y="1"/>
                    <a:pt x="5158" y="605"/>
                    <a:pt x="4966" y="1066"/>
                  </a:cubicBezTo>
                  <a:cubicBezTo>
                    <a:pt x="4966" y="1147"/>
                    <a:pt x="4925" y="1228"/>
                    <a:pt x="4885" y="1310"/>
                  </a:cubicBezTo>
                  <a:cubicBezTo>
                    <a:pt x="4844" y="1147"/>
                    <a:pt x="4762" y="984"/>
                    <a:pt x="4681" y="822"/>
                  </a:cubicBezTo>
                  <a:cubicBezTo>
                    <a:pt x="4539" y="467"/>
                    <a:pt x="4181" y="236"/>
                    <a:pt x="3823" y="236"/>
                  </a:cubicBezTo>
                  <a:cubicBezTo>
                    <a:pt x="3769" y="236"/>
                    <a:pt x="3716" y="241"/>
                    <a:pt x="3664" y="252"/>
                  </a:cubicBezTo>
                  <a:cubicBezTo>
                    <a:pt x="3542" y="333"/>
                    <a:pt x="3379" y="415"/>
                    <a:pt x="3297" y="537"/>
                  </a:cubicBezTo>
                  <a:cubicBezTo>
                    <a:pt x="3012" y="822"/>
                    <a:pt x="2850" y="1188"/>
                    <a:pt x="2768" y="1554"/>
                  </a:cubicBezTo>
                  <a:cubicBezTo>
                    <a:pt x="2646" y="1228"/>
                    <a:pt x="2483" y="944"/>
                    <a:pt x="2239" y="699"/>
                  </a:cubicBezTo>
                  <a:cubicBezTo>
                    <a:pt x="2076" y="537"/>
                    <a:pt x="1873" y="415"/>
                    <a:pt x="1669" y="415"/>
                  </a:cubicBezTo>
                  <a:cubicBezTo>
                    <a:pt x="1303" y="415"/>
                    <a:pt x="937" y="659"/>
                    <a:pt x="774" y="984"/>
                  </a:cubicBezTo>
                  <a:cubicBezTo>
                    <a:pt x="367" y="1595"/>
                    <a:pt x="82" y="2327"/>
                    <a:pt x="1" y="3101"/>
                  </a:cubicBezTo>
                  <a:lnTo>
                    <a:pt x="245" y="3101"/>
                  </a:lnTo>
                  <a:cubicBezTo>
                    <a:pt x="367" y="2409"/>
                    <a:pt x="611" y="1717"/>
                    <a:pt x="1018" y="1106"/>
                  </a:cubicBezTo>
                  <a:cubicBezTo>
                    <a:pt x="1222" y="781"/>
                    <a:pt x="1425" y="659"/>
                    <a:pt x="1669" y="659"/>
                  </a:cubicBezTo>
                  <a:cubicBezTo>
                    <a:pt x="1832" y="659"/>
                    <a:pt x="1995" y="740"/>
                    <a:pt x="2076" y="862"/>
                  </a:cubicBezTo>
                  <a:cubicBezTo>
                    <a:pt x="2524" y="1391"/>
                    <a:pt x="2768" y="2083"/>
                    <a:pt x="2646" y="2734"/>
                  </a:cubicBezTo>
                  <a:lnTo>
                    <a:pt x="2931" y="2734"/>
                  </a:lnTo>
                  <a:cubicBezTo>
                    <a:pt x="2931" y="1961"/>
                    <a:pt x="3012" y="1188"/>
                    <a:pt x="3501" y="659"/>
                  </a:cubicBezTo>
                  <a:cubicBezTo>
                    <a:pt x="3582" y="577"/>
                    <a:pt x="3664" y="537"/>
                    <a:pt x="3745" y="496"/>
                  </a:cubicBezTo>
                  <a:cubicBezTo>
                    <a:pt x="3783" y="485"/>
                    <a:pt x="3821" y="480"/>
                    <a:pt x="3859" y="480"/>
                  </a:cubicBezTo>
                  <a:cubicBezTo>
                    <a:pt x="4104" y="480"/>
                    <a:pt x="4337" y="691"/>
                    <a:pt x="4478" y="903"/>
                  </a:cubicBezTo>
                  <a:cubicBezTo>
                    <a:pt x="4681" y="1269"/>
                    <a:pt x="4762" y="1635"/>
                    <a:pt x="4722" y="2042"/>
                  </a:cubicBezTo>
                  <a:cubicBezTo>
                    <a:pt x="4722" y="2165"/>
                    <a:pt x="4722" y="2246"/>
                    <a:pt x="4722" y="2368"/>
                  </a:cubicBezTo>
                  <a:lnTo>
                    <a:pt x="4966" y="2368"/>
                  </a:lnTo>
                  <a:cubicBezTo>
                    <a:pt x="4966" y="2287"/>
                    <a:pt x="4966" y="2165"/>
                    <a:pt x="5007" y="2083"/>
                  </a:cubicBezTo>
                  <a:cubicBezTo>
                    <a:pt x="5047" y="1758"/>
                    <a:pt x="5129" y="1473"/>
                    <a:pt x="5210" y="1147"/>
                  </a:cubicBezTo>
                  <a:cubicBezTo>
                    <a:pt x="5367" y="717"/>
                    <a:pt x="5786" y="249"/>
                    <a:pt x="6179" y="249"/>
                  </a:cubicBezTo>
                  <a:cubicBezTo>
                    <a:pt x="6195" y="249"/>
                    <a:pt x="6212" y="250"/>
                    <a:pt x="6228" y="252"/>
                  </a:cubicBezTo>
                  <a:cubicBezTo>
                    <a:pt x="6635" y="292"/>
                    <a:pt x="6879" y="740"/>
                    <a:pt x="6919" y="903"/>
                  </a:cubicBezTo>
                  <a:cubicBezTo>
                    <a:pt x="7082" y="1269"/>
                    <a:pt x="7123" y="1635"/>
                    <a:pt x="7082" y="2042"/>
                  </a:cubicBezTo>
                  <a:lnTo>
                    <a:pt x="7326" y="2083"/>
                  </a:lnTo>
                  <a:cubicBezTo>
                    <a:pt x="7408" y="1635"/>
                    <a:pt x="7326" y="1188"/>
                    <a:pt x="7164" y="781"/>
                  </a:cubicBezTo>
                  <a:cubicBezTo>
                    <a:pt x="7041" y="374"/>
                    <a:pt x="6675" y="89"/>
                    <a:pt x="6268" y="8"/>
                  </a:cubicBezTo>
                  <a:cubicBezTo>
                    <a:pt x="6231" y="3"/>
                    <a:pt x="6194" y="1"/>
                    <a:pt x="615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52"/>
            <p:cNvSpPr/>
            <p:nvPr/>
          </p:nvSpPr>
          <p:spPr>
            <a:xfrm flipH="1">
              <a:off x="1960213" y="1648836"/>
              <a:ext cx="24659" cy="46309"/>
            </a:xfrm>
            <a:custGeom>
              <a:rect b="b" l="l" r="r" t="t"/>
              <a:pathLst>
                <a:path extrusionOk="0" h="2524" w="1344">
                  <a:moveTo>
                    <a:pt x="123" y="0"/>
                  </a:moveTo>
                  <a:lnTo>
                    <a:pt x="1" y="244"/>
                  </a:lnTo>
                  <a:cubicBezTo>
                    <a:pt x="326" y="488"/>
                    <a:pt x="611" y="855"/>
                    <a:pt x="774" y="1262"/>
                  </a:cubicBezTo>
                  <a:cubicBezTo>
                    <a:pt x="896" y="1669"/>
                    <a:pt x="1018" y="2076"/>
                    <a:pt x="1100" y="2523"/>
                  </a:cubicBezTo>
                  <a:lnTo>
                    <a:pt x="1344" y="2442"/>
                  </a:lnTo>
                  <a:cubicBezTo>
                    <a:pt x="1262" y="1994"/>
                    <a:pt x="1140" y="1547"/>
                    <a:pt x="978" y="1140"/>
                  </a:cubicBezTo>
                  <a:cubicBezTo>
                    <a:pt x="815" y="692"/>
                    <a:pt x="530" y="285"/>
                    <a:pt x="12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52"/>
            <p:cNvSpPr/>
            <p:nvPr/>
          </p:nvSpPr>
          <p:spPr>
            <a:xfrm flipH="1">
              <a:off x="908865" y="2641179"/>
              <a:ext cx="40346" cy="326329"/>
            </a:xfrm>
            <a:custGeom>
              <a:rect b="b" l="l" r="r" t="t"/>
              <a:pathLst>
                <a:path extrusionOk="0" h="17786" w="2199">
                  <a:moveTo>
                    <a:pt x="774" y="1"/>
                  </a:moveTo>
                  <a:cubicBezTo>
                    <a:pt x="1" y="3257"/>
                    <a:pt x="489" y="6675"/>
                    <a:pt x="1018" y="9972"/>
                  </a:cubicBezTo>
                  <a:cubicBezTo>
                    <a:pt x="1385" y="12495"/>
                    <a:pt x="1791" y="15181"/>
                    <a:pt x="1588" y="17745"/>
                  </a:cubicBezTo>
                  <a:lnTo>
                    <a:pt x="1954" y="17785"/>
                  </a:lnTo>
                  <a:cubicBezTo>
                    <a:pt x="2198" y="15140"/>
                    <a:pt x="1791" y="12495"/>
                    <a:pt x="1385" y="9890"/>
                  </a:cubicBezTo>
                  <a:cubicBezTo>
                    <a:pt x="855" y="6634"/>
                    <a:pt x="367" y="3297"/>
                    <a:pt x="1140" y="82"/>
                  </a:cubicBezTo>
                  <a:lnTo>
                    <a:pt x="77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52"/>
            <p:cNvSpPr/>
            <p:nvPr/>
          </p:nvSpPr>
          <p:spPr>
            <a:xfrm flipH="1">
              <a:off x="820008" y="1302711"/>
              <a:ext cx="73940" cy="35612"/>
            </a:xfrm>
            <a:custGeom>
              <a:rect b="b" l="l" r="r" t="t"/>
              <a:pathLst>
                <a:path extrusionOk="0" h="1941" w="4030">
                  <a:moveTo>
                    <a:pt x="1483" y="1"/>
                  </a:moveTo>
                  <a:cubicBezTo>
                    <a:pt x="1287" y="1"/>
                    <a:pt x="1090" y="21"/>
                    <a:pt x="896" y="63"/>
                  </a:cubicBezTo>
                  <a:cubicBezTo>
                    <a:pt x="0" y="307"/>
                    <a:pt x="122" y="1447"/>
                    <a:pt x="896" y="1691"/>
                  </a:cubicBezTo>
                  <a:cubicBezTo>
                    <a:pt x="1418" y="1857"/>
                    <a:pt x="1968" y="1940"/>
                    <a:pt x="2521" y="1940"/>
                  </a:cubicBezTo>
                  <a:cubicBezTo>
                    <a:pt x="2917" y="1940"/>
                    <a:pt x="3314" y="1898"/>
                    <a:pt x="3704" y="1813"/>
                  </a:cubicBezTo>
                  <a:cubicBezTo>
                    <a:pt x="3907" y="1732"/>
                    <a:pt x="4029" y="1487"/>
                    <a:pt x="3907" y="1325"/>
                  </a:cubicBezTo>
                  <a:cubicBezTo>
                    <a:pt x="3367" y="481"/>
                    <a:pt x="2436" y="1"/>
                    <a:pt x="1483" y="1"/>
                  </a:cubicBezTo>
                  <a:close/>
                </a:path>
              </a:pathLst>
            </a:custGeom>
            <a:solidFill>
              <a:srgbClr val="FF4F4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52"/>
            <p:cNvSpPr/>
            <p:nvPr/>
          </p:nvSpPr>
          <p:spPr>
            <a:xfrm flipH="1">
              <a:off x="522833" y="2191684"/>
              <a:ext cx="73940" cy="121717"/>
            </a:xfrm>
            <a:custGeom>
              <a:rect b="b" l="l" r="r" t="t"/>
              <a:pathLst>
                <a:path extrusionOk="0" h="6634" w="4030">
                  <a:moveTo>
                    <a:pt x="3786" y="0"/>
                  </a:moveTo>
                  <a:cubicBezTo>
                    <a:pt x="2036" y="1872"/>
                    <a:pt x="733" y="4070"/>
                    <a:pt x="1" y="6512"/>
                  </a:cubicBezTo>
                  <a:lnTo>
                    <a:pt x="367" y="6634"/>
                  </a:lnTo>
                  <a:cubicBezTo>
                    <a:pt x="1100" y="4273"/>
                    <a:pt x="2361" y="2076"/>
                    <a:pt x="4030" y="285"/>
                  </a:cubicBezTo>
                  <a:lnTo>
                    <a:pt x="3786"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52"/>
            <p:cNvSpPr/>
            <p:nvPr/>
          </p:nvSpPr>
          <p:spPr>
            <a:xfrm flipH="1">
              <a:off x="183074" y="2089378"/>
              <a:ext cx="56033" cy="99333"/>
            </a:xfrm>
            <a:custGeom>
              <a:rect b="b" l="l" r="r" t="t"/>
              <a:pathLst>
                <a:path extrusionOk="0" h="5414" w="3054">
                  <a:moveTo>
                    <a:pt x="367" y="0"/>
                  </a:moveTo>
                  <a:lnTo>
                    <a:pt x="1" y="41"/>
                  </a:lnTo>
                  <a:cubicBezTo>
                    <a:pt x="82" y="1099"/>
                    <a:pt x="326" y="2117"/>
                    <a:pt x="733" y="3093"/>
                  </a:cubicBezTo>
                  <a:cubicBezTo>
                    <a:pt x="1140" y="4111"/>
                    <a:pt x="1914" y="4966"/>
                    <a:pt x="2931" y="5413"/>
                  </a:cubicBezTo>
                  <a:lnTo>
                    <a:pt x="3053" y="5088"/>
                  </a:lnTo>
                  <a:cubicBezTo>
                    <a:pt x="2158" y="4640"/>
                    <a:pt x="1425" y="3907"/>
                    <a:pt x="1059" y="2971"/>
                  </a:cubicBezTo>
                  <a:cubicBezTo>
                    <a:pt x="693" y="1995"/>
                    <a:pt x="448" y="1018"/>
                    <a:pt x="36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52"/>
            <p:cNvSpPr/>
            <p:nvPr/>
          </p:nvSpPr>
          <p:spPr>
            <a:xfrm flipH="1">
              <a:off x="970842" y="1535394"/>
              <a:ext cx="61996" cy="14898"/>
            </a:xfrm>
            <a:custGeom>
              <a:rect b="b" l="l" r="r" t="t"/>
              <a:pathLst>
                <a:path extrusionOk="0" h="812" w="3379">
                  <a:moveTo>
                    <a:pt x="1558" y="1"/>
                  </a:moveTo>
                  <a:cubicBezTo>
                    <a:pt x="643" y="1"/>
                    <a:pt x="1" y="811"/>
                    <a:pt x="1" y="811"/>
                  </a:cubicBezTo>
                  <a:lnTo>
                    <a:pt x="2524" y="811"/>
                  </a:lnTo>
                  <a:cubicBezTo>
                    <a:pt x="2524" y="811"/>
                    <a:pt x="3379" y="567"/>
                    <a:pt x="2158" y="119"/>
                  </a:cubicBezTo>
                  <a:cubicBezTo>
                    <a:pt x="1948" y="36"/>
                    <a:pt x="1747" y="1"/>
                    <a:pt x="155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52"/>
            <p:cNvSpPr/>
            <p:nvPr/>
          </p:nvSpPr>
          <p:spPr>
            <a:xfrm flipH="1">
              <a:off x="1424833" y="2647160"/>
              <a:ext cx="64235" cy="306165"/>
            </a:xfrm>
            <a:custGeom>
              <a:rect b="b" l="l" r="r" t="t"/>
              <a:pathLst>
                <a:path extrusionOk="0" h="16687" w="3501">
                  <a:moveTo>
                    <a:pt x="367" y="0"/>
                  </a:moveTo>
                  <a:lnTo>
                    <a:pt x="1" y="82"/>
                  </a:lnTo>
                  <a:cubicBezTo>
                    <a:pt x="1344" y="5576"/>
                    <a:pt x="2402" y="11111"/>
                    <a:pt x="3134" y="16686"/>
                  </a:cubicBezTo>
                  <a:lnTo>
                    <a:pt x="3501" y="16645"/>
                  </a:lnTo>
                  <a:cubicBezTo>
                    <a:pt x="2768" y="11029"/>
                    <a:pt x="1710" y="5494"/>
                    <a:pt x="367" y="0"/>
                  </a:cubicBezTo>
                  <a:close/>
                </a:path>
              </a:pathLst>
            </a:custGeom>
            <a:solidFill>
              <a:srgbClr val="22254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52"/>
            <p:cNvSpPr/>
            <p:nvPr/>
          </p:nvSpPr>
          <p:spPr>
            <a:xfrm flipH="1">
              <a:off x="1049994" y="2842781"/>
              <a:ext cx="625741" cy="264351"/>
            </a:xfrm>
            <a:custGeom>
              <a:rect b="b" l="l" r="r" t="t"/>
              <a:pathLst>
                <a:path extrusionOk="0" h="14408" w="34105">
                  <a:moveTo>
                    <a:pt x="0" y="1"/>
                  </a:moveTo>
                  <a:lnTo>
                    <a:pt x="0" y="14408"/>
                  </a:lnTo>
                  <a:lnTo>
                    <a:pt x="34105" y="14408"/>
                  </a:lnTo>
                  <a:lnTo>
                    <a:pt x="34105"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52"/>
            <p:cNvSpPr/>
            <p:nvPr/>
          </p:nvSpPr>
          <p:spPr>
            <a:xfrm flipH="1">
              <a:off x="1048489" y="2907750"/>
              <a:ext cx="627246" cy="7486"/>
            </a:xfrm>
            <a:custGeom>
              <a:rect b="b" l="l" r="r" t="t"/>
              <a:pathLst>
                <a:path extrusionOk="0" h="408" w="34187">
                  <a:moveTo>
                    <a:pt x="0" y="1"/>
                  </a:moveTo>
                  <a:lnTo>
                    <a:pt x="0" y="408"/>
                  </a:lnTo>
                  <a:lnTo>
                    <a:pt x="34186" y="408"/>
                  </a:lnTo>
                  <a:lnTo>
                    <a:pt x="3418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52"/>
            <p:cNvSpPr/>
            <p:nvPr/>
          </p:nvSpPr>
          <p:spPr>
            <a:xfrm flipH="1">
              <a:off x="1183655" y="3007505"/>
              <a:ext cx="266571" cy="66033"/>
            </a:xfrm>
            <a:custGeom>
              <a:rect b="b" l="l" r="r" t="t"/>
              <a:pathLst>
                <a:path extrusionOk="0" h="3599" w="14529">
                  <a:moveTo>
                    <a:pt x="7409" y="1"/>
                  </a:moveTo>
                  <a:cubicBezTo>
                    <a:pt x="6311" y="1"/>
                    <a:pt x="5499" y="1005"/>
                    <a:pt x="5006" y="1726"/>
                  </a:cubicBezTo>
                  <a:cubicBezTo>
                    <a:pt x="4924" y="1360"/>
                    <a:pt x="4680" y="994"/>
                    <a:pt x="4355" y="709"/>
                  </a:cubicBezTo>
                  <a:cubicBezTo>
                    <a:pt x="3926" y="313"/>
                    <a:pt x="3337" y="105"/>
                    <a:pt x="2739" y="105"/>
                  </a:cubicBezTo>
                  <a:cubicBezTo>
                    <a:pt x="2599" y="105"/>
                    <a:pt x="2459" y="116"/>
                    <a:pt x="2320" y="139"/>
                  </a:cubicBezTo>
                  <a:cubicBezTo>
                    <a:pt x="977" y="505"/>
                    <a:pt x="41" y="1686"/>
                    <a:pt x="0" y="3069"/>
                  </a:cubicBezTo>
                  <a:lnTo>
                    <a:pt x="366" y="3110"/>
                  </a:lnTo>
                  <a:cubicBezTo>
                    <a:pt x="448" y="1889"/>
                    <a:pt x="1262" y="831"/>
                    <a:pt x="2401" y="505"/>
                  </a:cubicBezTo>
                  <a:cubicBezTo>
                    <a:pt x="2508" y="492"/>
                    <a:pt x="2614" y="485"/>
                    <a:pt x="2719" y="485"/>
                  </a:cubicBezTo>
                  <a:cubicBezTo>
                    <a:pt x="3250" y="485"/>
                    <a:pt x="3743" y="660"/>
                    <a:pt x="4151" y="1035"/>
                  </a:cubicBezTo>
                  <a:cubicBezTo>
                    <a:pt x="4517" y="1360"/>
                    <a:pt x="4762" y="1848"/>
                    <a:pt x="4721" y="2337"/>
                  </a:cubicBezTo>
                  <a:lnTo>
                    <a:pt x="4639" y="3191"/>
                  </a:lnTo>
                  <a:lnTo>
                    <a:pt x="5087" y="2459"/>
                  </a:lnTo>
                  <a:cubicBezTo>
                    <a:pt x="5875" y="1072"/>
                    <a:pt x="6627" y="410"/>
                    <a:pt x="7410" y="410"/>
                  </a:cubicBezTo>
                  <a:cubicBezTo>
                    <a:pt x="7476" y="410"/>
                    <a:pt x="7543" y="414"/>
                    <a:pt x="7610" y="424"/>
                  </a:cubicBezTo>
                  <a:cubicBezTo>
                    <a:pt x="8628" y="587"/>
                    <a:pt x="9157" y="1726"/>
                    <a:pt x="9523" y="2744"/>
                  </a:cubicBezTo>
                  <a:lnTo>
                    <a:pt x="9808" y="3598"/>
                  </a:lnTo>
                  <a:lnTo>
                    <a:pt x="9849" y="2703"/>
                  </a:lnTo>
                  <a:cubicBezTo>
                    <a:pt x="9974" y="1385"/>
                    <a:pt x="11003" y="713"/>
                    <a:pt x="12028" y="713"/>
                  </a:cubicBezTo>
                  <a:cubicBezTo>
                    <a:pt x="12998" y="713"/>
                    <a:pt x="13965" y="1314"/>
                    <a:pt x="14163" y="2540"/>
                  </a:cubicBezTo>
                  <a:lnTo>
                    <a:pt x="14529" y="2459"/>
                  </a:lnTo>
                  <a:cubicBezTo>
                    <a:pt x="14310" y="1058"/>
                    <a:pt x="13161" y="316"/>
                    <a:pt x="12013" y="316"/>
                  </a:cubicBezTo>
                  <a:cubicBezTo>
                    <a:pt x="11026" y="316"/>
                    <a:pt x="10040" y="864"/>
                    <a:pt x="9645" y="2011"/>
                  </a:cubicBezTo>
                  <a:cubicBezTo>
                    <a:pt x="9238" y="1075"/>
                    <a:pt x="8669" y="180"/>
                    <a:pt x="7651" y="17"/>
                  </a:cubicBezTo>
                  <a:cubicBezTo>
                    <a:pt x="7569" y="6"/>
                    <a:pt x="7488" y="1"/>
                    <a:pt x="740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52"/>
            <p:cNvSpPr/>
            <p:nvPr/>
          </p:nvSpPr>
          <p:spPr>
            <a:xfrm flipH="1">
              <a:off x="1258311" y="2647142"/>
              <a:ext cx="513748" cy="199713"/>
            </a:xfrm>
            <a:custGeom>
              <a:rect b="b" l="l" r="r" t="t"/>
              <a:pathLst>
                <a:path extrusionOk="0" h="10885" w="28001">
                  <a:moveTo>
                    <a:pt x="27191" y="0"/>
                  </a:moveTo>
                  <a:cubicBezTo>
                    <a:pt x="27176" y="0"/>
                    <a:pt x="27161" y="0"/>
                    <a:pt x="27146" y="1"/>
                  </a:cubicBezTo>
                  <a:lnTo>
                    <a:pt x="23890" y="83"/>
                  </a:lnTo>
                  <a:cubicBezTo>
                    <a:pt x="21448" y="123"/>
                    <a:pt x="18965" y="245"/>
                    <a:pt x="16524" y="245"/>
                  </a:cubicBezTo>
                  <a:cubicBezTo>
                    <a:pt x="15588" y="245"/>
                    <a:pt x="15018" y="775"/>
                    <a:pt x="14204" y="1141"/>
                  </a:cubicBezTo>
                  <a:cubicBezTo>
                    <a:pt x="13309" y="1589"/>
                    <a:pt x="12413" y="2118"/>
                    <a:pt x="11599" y="2687"/>
                  </a:cubicBezTo>
                  <a:cubicBezTo>
                    <a:pt x="10663" y="3257"/>
                    <a:pt x="9686" y="3786"/>
                    <a:pt x="8710" y="4275"/>
                  </a:cubicBezTo>
                  <a:cubicBezTo>
                    <a:pt x="6716" y="5211"/>
                    <a:pt x="4640" y="5902"/>
                    <a:pt x="2483" y="6391"/>
                  </a:cubicBezTo>
                  <a:cubicBezTo>
                    <a:pt x="2117" y="6431"/>
                    <a:pt x="1791" y="6554"/>
                    <a:pt x="1466" y="6716"/>
                  </a:cubicBezTo>
                  <a:cubicBezTo>
                    <a:pt x="1" y="7530"/>
                    <a:pt x="896" y="9362"/>
                    <a:pt x="1995" y="10013"/>
                  </a:cubicBezTo>
                  <a:cubicBezTo>
                    <a:pt x="2483" y="10379"/>
                    <a:pt x="3012" y="10623"/>
                    <a:pt x="3582" y="10827"/>
                  </a:cubicBezTo>
                  <a:cubicBezTo>
                    <a:pt x="3985" y="10856"/>
                    <a:pt x="4408" y="10884"/>
                    <a:pt x="4823" y="10884"/>
                  </a:cubicBezTo>
                  <a:cubicBezTo>
                    <a:pt x="4995" y="10884"/>
                    <a:pt x="5165" y="10879"/>
                    <a:pt x="5332" y="10867"/>
                  </a:cubicBezTo>
                  <a:cubicBezTo>
                    <a:pt x="6716" y="10867"/>
                    <a:pt x="8059" y="10827"/>
                    <a:pt x="9402" y="10745"/>
                  </a:cubicBezTo>
                  <a:cubicBezTo>
                    <a:pt x="12169" y="10583"/>
                    <a:pt x="14936" y="10298"/>
                    <a:pt x="17663" y="10257"/>
                  </a:cubicBezTo>
                  <a:cubicBezTo>
                    <a:pt x="20390" y="10176"/>
                    <a:pt x="23076" y="10298"/>
                    <a:pt x="25803" y="10094"/>
                  </a:cubicBezTo>
                  <a:cubicBezTo>
                    <a:pt x="26372" y="10094"/>
                    <a:pt x="26942" y="9972"/>
                    <a:pt x="27430" y="9687"/>
                  </a:cubicBezTo>
                  <a:cubicBezTo>
                    <a:pt x="27675" y="9565"/>
                    <a:pt x="27837" y="9321"/>
                    <a:pt x="27919" y="9077"/>
                  </a:cubicBezTo>
                  <a:cubicBezTo>
                    <a:pt x="28000" y="8711"/>
                    <a:pt x="27959" y="8344"/>
                    <a:pt x="27837" y="8019"/>
                  </a:cubicBezTo>
                  <a:cubicBezTo>
                    <a:pt x="27349" y="6391"/>
                    <a:pt x="27308" y="4641"/>
                    <a:pt x="27675" y="3013"/>
                  </a:cubicBezTo>
                  <a:cubicBezTo>
                    <a:pt x="27837" y="2484"/>
                    <a:pt x="27959" y="1914"/>
                    <a:pt x="28000" y="1344"/>
                  </a:cubicBezTo>
                  <a:cubicBezTo>
                    <a:pt x="28000" y="906"/>
                    <a:pt x="27883" y="0"/>
                    <a:pt x="2719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52"/>
            <p:cNvSpPr/>
            <p:nvPr/>
          </p:nvSpPr>
          <p:spPr>
            <a:xfrm flipH="1">
              <a:off x="1234423" y="2787537"/>
              <a:ext cx="527179" cy="65757"/>
            </a:xfrm>
            <a:custGeom>
              <a:rect b="b" l="l" r="r" t="t"/>
              <a:pathLst>
                <a:path extrusionOk="0" h="3584" w="28733">
                  <a:moveTo>
                    <a:pt x="26698" y="0"/>
                  </a:moveTo>
                  <a:cubicBezTo>
                    <a:pt x="24459" y="82"/>
                    <a:pt x="22302" y="570"/>
                    <a:pt x="20105" y="855"/>
                  </a:cubicBezTo>
                  <a:cubicBezTo>
                    <a:pt x="18233" y="1099"/>
                    <a:pt x="16320" y="1221"/>
                    <a:pt x="14448" y="1343"/>
                  </a:cubicBezTo>
                  <a:lnTo>
                    <a:pt x="6878" y="1791"/>
                  </a:lnTo>
                  <a:cubicBezTo>
                    <a:pt x="6074" y="1851"/>
                    <a:pt x="5248" y="1888"/>
                    <a:pt x="4431" y="1888"/>
                  </a:cubicBezTo>
                  <a:cubicBezTo>
                    <a:pt x="4133" y="1888"/>
                    <a:pt x="3835" y="1883"/>
                    <a:pt x="3541" y="1872"/>
                  </a:cubicBezTo>
                  <a:cubicBezTo>
                    <a:pt x="2768" y="1832"/>
                    <a:pt x="1994" y="1710"/>
                    <a:pt x="1221" y="1547"/>
                  </a:cubicBezTo>
                  <a:cubicBezTo>
                    <a:pt x="733" y="1425"/>
                    <a:pt x="82" y="896"/>
                    <a:pt x="163" y="367"/>
                  </a:cubicBezTo>
                  <a:lnTo>
                    <a:pt x="163" y="367"/>
                  </a:lnTo>
                  <a:cubicBezTo>
                    <a:pt x="0" y="1425"/>
                    <a:pt x="529" y="2442"/>
                    <a:pt x="1465" y="2971"/>
                  </a:cubicBezTo>
                  <a:cubicBezTo>
                    <a:pt x="1791" y="3134"/>
                    <a:pt x="2117" y="3256"/>
                    <a:pt x="2483" y="3338"/>
                  </a:cubicBezTo>
                  <a:cubicBezTo>
                    <a:pt x="3093" y="3460"/>
                    <a:pt x="3704" y="3500"/>
                    <a:pt x="4355" y="3500"/>
                  </a:cubicBezTo>
                  <a:cubicBezTo>
                    <a:pt x="5047" y="3527"/>
                    <a:pt x="5743" y="3541"/>
                    <a:pt x="6441" y="3541"/>
                  </a:cubicBezTo>
                  <a:cubicBezTo>
                    <a:pt x="7837" y="3541"/>
                    <a:pt x="9239" y="3487"/>
                    <a:pt x="10622" y="3378"/>
                  </a:cubicBezTo>
                  <a:cubicBezTo>
                    <a:pt x="12430" y="3201"/>
                    <a:pt x="14237" y="3086"/>
                    <a:pt x="16045" y="3086"/>
                  </a:cubicBezTo>
                  <a:cubicBezTo>
                    <a:pt x="16313" y="3086"/>
                    <a:pt x="16581" y="3088"/>
                    <a:pt x="16849" y="3093"/>
                  </a:cubicBezTo>
                  <a:cubicBezTo>
                    <a:pt x="19087" y="3175"/>
                    <a:pt x="21285" y="3500"/>
                    <a:pt x="23523" y="3541"/>
                  </a:cubicBezTo>
                  <a:cubicBezTo>
                    <a:pt x="23913" y="3570"/>
                    <a:pt x="24302" y="3583"/>
                    <a:pt x="24689" y="3583"/>
                  </a:cubicBezTo>
                  <a:cubicBezTo>
                    <a:pt x="25395" y="3583"/>
                    <a:pt x="26096" y="3538"/>
                    <a:pt x="26779" y="3460"/>
                  </a:cubicBezTo>
                  <a:cubicBezTo>
                    <a:pt x="27267" y="3460"/>
                    <a:pt x="27715" y="3419"/>
                    <a:pt x="28203" y="3256"/>
                  </a:cubicBezTo>
                  <a:cubicBezTo>
                    <a:pt x="28732" y="2971"/>
                    <a:pt x="28529" y="2402"/>
                    <a:pt x="28244" y="1954"/>
                  </a:cubicBezTo>
                  <a:lnTo>
                    <a:pt x="27227" y="285"/>
                  </a:lnTo>
                  <a:cubicBezTo>
                    <a:pt x="27186" y="204"/>
                    <a:pt x="27145" y="122"/>
                    <a:pt x="27064" y="82"/>
                  </a:cubicBezTo>
                  <a:cubicBezTo>
                    <a:pt x="26942" y="0"/>
                    <a:pt x="26820" y="0"/>
                    <a:pt x="2669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52"/>
            <p:cNvSpPr/>
            <p:nvPr/>
          </p:nvSpPr>
          <p:spPr>
            <a:xfrm flipH="1">
              <a:off x="1261302" y="2635785"/>
              <a:ext cx="229252" cy="46639"/>
            </a:xfrm>
            <a:custGeom>
              <a:rect b="b" l="l" r="r" t="t"/>
              <a:pathLst>
                <a:path extrusionOk="0" h="2542" w="12495">
                  <a:moveTo>
                    <a:pt x="6934" y="1"/>
                  </a:moveTo>
                  <a:cubicBezTo>
                    <a:pt x="6689" y="1"/>
                    <a:pt x="6439" y="4"/>
                    <a:pt x="6186" y="10"/>
                  </a:cubicBezTo>
                  <a:cubicBezTo>
                    <a:pt x="2768" y="132"/>
                    <a:pt x="0" y="742"/>
                    <a:pt x="0" y="1434"/>
                  </a:cubicBezTo>
                  <a:cubicBezTo>
                    <a:pt x="38" y="2076"/>
                    <a:pt x="2453" y="2542"/>
                    <a:pt x="5528" y="2542"/>
                  </a:cubicBezTo>
                  <a:cubicBezTo>
                    <a:pt x="5771" y="2542"/>
                    <a:pt x="6018" y="2539"/>
                    <a:pt x="6268" y="2533"/>
                  </a:cubicBezTo>
                  <a:cubicBezTo>
                    <a:pt x="9727" y="2411"/>
                    <a:pt x="12494" y="1801"/>
                    <a:pt x="12454" y="1109"/>
                  </a:cubicBezTo>
                  <a:cubicBezTo>
                    <a:pt x="12454" y="467"/>
                    <a:pt x="10041" y="1"/>
                    <a:pt x="693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52"/>
            <p:cNvSpPr/>
            <p:nvPr/>
          </p:nvSpPr>
          <p:spPr>
            <a:xfrm flipH="1">
              <a:off x="1470371" y="2628666"/>
              <a:ext cx="141147" cy="116910"/>
            </a:xfrm>
            <a:custGeom>
              <a:rect b="b" l="l" r="r" t="t"/>
              <a:pathLst>
                <a:path extrusionOk="0" h="6372" w="7693">
                  <a:moveTo>
                    <a:pt x="6466" y="1"/>
                  </a:moveTo>
                  <a:cubicBezTo>
                    <a:pt x="6285" y="1"/>
                    <a:pt x="6106" y="37"/>
                    <a:pt x="5942" y="113"/>
                  </a:cubicBezTo>
                  <a:cubicBezTo>
                    <a:pt x="5372" y="357"/>
                    <a:pt x="4925" y="723"/>
                    <a:pt x="4559" y="1212"/>
                  </a:cubicBezTo>
                  <a:cubicBezTo>
                    <a:pt x="3460" y="2433"/>
                    <a:pt x="2402" y="3735"/>
                    <a:pt x="1018" y="4630"/>
                  </a:cubicBezTo>
                  <a:cubicBezTo>
                    <a:pt x="692" y="4793"/>
                    <a:pt x="407" y="5037"/>
                    <a:pt x="204" y="5322"/>
                  </a:cubicBezTo>
                  <a:cubicBezTo>
                    <a:pt x="0" y="5607"/>
                    <a:pt x="82" y="6014"/>
                    <a:pt x="407" y="6218"/>
                  </a:cubicBezTo>
                  <a:cubicBezTo>
                    <a:pt x="452" y="6248"/>
                    <a:pt x="498" y="6255"/>
                    <a:pt x="545" y="6255"/>
                  </a:cubicBezTo>
                  <a:cubicBezTo>
                    <a:pt x="596" y="6255"/>
                    <a:pt x="650" y="6246"/>
                    <a:pt x="710" y="6246"/>
                  </a:cubicBezTo>
                  <a:cubicBezTo>
                    <a:pt x="743" y="6246"/>
                    <a:pt x="777" y="6249"/>
                    <a:pt x="814" y="6258"/>
                  </a:cubicBezTo>
                  <a:cubicBezTo>
                    <a:pt x="1089" y="6331"/>
                    <a:pt x="1371" y="6372"/>
                    <a:pt x="1655" y="6372"/>
                  </a:cubicBezTo>
                  <a:cubicBezTo>
                    <a:pt x="2002" y="6372"/>
                    <a:pt x="2350" y="6311"/>
                    <a:pt x="2686" y="6177"/>
                  </a:cubicBezTo>
                  <a:cubicBezTo>
                    <a:pt x="3989" y="5688"/>
                    <a:pt x="4721" y="4793"/>
                    <a:pt x="5739" y="3939"/>
                  </a:cubicBezTo>
                  <a:cubicBezTo>
                    <a:pt x="6634" y="3165"/>
                    <a:pt x="7448" y="2596"/>
                    <a:pt x="7611" y="1415"/>
                  </a:cubicBezTo>
                  <a:cubicBezTo>
                    <a:pt x="7692" y="1090"/>
                    <a:pt x="7651" y="805"/>
                    <a:pt x="7529" y="520"/>
                  </a:cubicBezTo>
                  <a:cubicBezTo>
                    <a:pt x="7277" y="183"/>
                    <a:pt x="6868" y="1"/>
                    <a:pt x="646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52"/>
            <p:cNvSpPr/>
            <p:nvPr/>
          </p:nvSpPr>
          <p:spPr>
            <a:xfrm flipH="1">
              <a:off x="1520405" y="2708386"/>
              <a:ext cx="129937" cy="56015"/>
            </a:xfrm>
            <a:custGeom>
              <a:rect b="b" l="l" r="r" t="t"/>
              <a:pathLst>
                <a:path extrusionOk="0" h="3053" w="7082">
                  <a:moveTo>
                    <a:pt x="7081" y="0"/>
                  </a:moveTo>
                  <a:lnTo>
                    <a:pt x="0" y="3053"/>
                  </a:lnTo>
                  <a:cubicBezTo>
                    <a:pt x="2645" y="2849"/>
                    <a:pt x="5128" y="1791"/>
                    <a:pt x="7081" y="0"/>
                  </a:cubicBezTo>
                  <a:close/>
                </a:path>
              </a:pathLst>
            </a:custGeom>
            <a:solidFill>
              <a:srgbClr val="E8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52"/>
            <p:cNvSpPr/>
            <p:nvPr/>
          </p:nvSpPr>
          <p:spPr>
            <a:xfrm flipH="1">
              <a:off x="1626545" y="2734073"/>
              <a:ext cx="40126" cy="40071"/>
            </a:xfrm>
            <a:custGeom>
              <a:rect b="b" l="l" r="r" t="t"/>
              <a:pathLst>
                <a:path extrusionOk="0" h="2184" w="2187">
                  <a:moveTo>
                    <a:pt x="299" y="1"/>
                  </a:moveTo>
                  <a:cubicBezTo>
                    <a:pt x="135" y="1"/>
                    <a:pt x="0" y="224"/>
                    <a:pt x="158" y="350"/>
                  </a:cubicBezTo>
                  <a:cubicBezTo>
                    <a:pt x="727" y="839"/>
                    <a:pt x="1256" y="1449"/>
                    <a:pt x="1663" y="2100"/>
                  </a:cubicBezTo>
                  <a:cubicBezTo>
                    <a:pt x="1710" y="2159"/>
                    <a:pt x="1777" y="2184"/>
                    <a:pt x="1845" y="2184"/>
                  </a:cubicBezTo>
                  <a:cubicBezTo>
                    <a:pt x="2013" y="2184"/>
                    <a:pt x="2186" y="2030"/>
                    <a:pt x="2070" y="1856"/>
                  </a:cubicBezTo>
                  <a:cubicBezTo>
                    <a:pt x="1623" y="1164"/>
                    <a:pt x="1094" y="554"/>
                    <a:pt x="443" y="66"/>
                  </a:cubicBezTo>
                  <a:cubicBezTo>
                    <a:pt x="397" y="20"/>
                    <a:pt x="347" y="1"/>
                    <a:pt x="29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52"/>
            <p:cNvSpPr/>
            <p:nvPr/>
          </p:nvSpPr>
          <p:spPr>
            <a:xfrm flipH="1">
              <a:off x="1599758" y="2722147"/>
              <a:ext cx="42291" cy="46529"/>
            </a:xfrm>
            <a:custGeom>
              <a:rect b="b" l="l" r="r" t="t"/>
              <a:pathLst>
                <a:path extrusionOk="0" h="2536" w="2305">
                  <a:moveTo>
                    <a:pt x="302" y="0"/>
                  </a:moveTo>
                  <a:cubicBezTo>
                    <a:pt x="137" y="0"/>
                    <a:pt x="0" y="232"/>
                    <a:pt x="159" y="390"/>
                  </a:cubicBezTo>
                  <a:cubicBezTo>
                    <a:pt x="810" y="960"/>
                    <a:pt x="1339" y="1652"/>
                    <a:pt x="1827" y="2425"/>
                  </a:cubicBezTo>
                  <a:cubicBezTo>
                    <a:pt x="1866" y="2503"/>
                    <a:pt x="1934" y="2535"/>
                    <a:pt x="2003" y="2535"/>
                  </a:cubicBezTo>
                  <a:cubicBezTo>
                    <a:pt x="2151" y="2535"/>
                    <a:pt x="2304" y="2388"/>
                    <a:pt x="2193" y="2221"/>
                  </a:cubicBezTo>
                  <a:cubicBezTo>
                    <a:pt x="1705" y="1407"/>
                    <a:pt x="1135" y="716"/>
                    <a:pt x="444" y="64"/>
                  </a:cubicBezTo>
                  <a:cubicBezTo>
                    <a:pt x="398" y="19"/>
                    <a:pt x="349" y="0"/>
                    <a:pt x="30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52"/>
            <p:cNvSpPr/>
            <p:nvPr/>
          </p:nvSpPr>
          <p:spPr>
            <a:xfrm flipH="1">
              <a:off x="1569154" y="2711230"/>
              <a:ext cx="46823" cy="49226"/>
            </a:xfrm>
            <a:custGeom>
              <a:rect b="b" l="l" r="r" t="t"/>
              <a:pathLst>
                <a:path extrusionOk="0" h="2683" w="2552">
                  <a:moveTo>
                    <a:pt x="315" y="1"/>
                  </a:moveTo>
                  <a:cubicBezTo>
                    <a:pt x="146" y="1"/>
                    <a:pt x="1" y="213"/>
                    <a:pt x="162" y="375"/>
                  </a:cubicBezTo>
                  <a:cubicBezTo>
                    <a:pt x="895" y="1026"/>
                    <a:pt x="1546" y="1758"/>
                    <a:pt x="2075" y="2572"/>
                  </a:cubicBezTo>
                  <a:cubicBezTo>
                    <a:pt x="2114" y="2650"/>
                    <a:pt x="2182" y="2682"/>
                    <a:pt x="2251" y="2682"/>
                  </a:cubicBezTo>
                  <a:cubicBezTo>
                    <a:pt x="2399" y="2682"/>
                    <a:pt x="2552" y="2535"/>
                    <a:pt x="2441" y="2369"/>
                  </a:cubicBezTo>
                  <a:cubicBezTo>
                    <a:pt x="1912" y="1514"/>
                    <a:pt x="1220" y="741"/>
                    <a:pt x="447" y="49"/>
                  </a:cubicBezTo>
                  <a:cubicBezTo>
                    <a:pt x="405" y="15"/>
                    <a:pt x="359" y="1"/>
                    <a:pt x="31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52"/>
            <p:cNvSpPr/>
            <p:nvPr/>
          </p:nvSpPr>
          <p:spPr>
            <a:xfrm flipH="1">
              <a:off x="1544202" y="2695249"/>
              <a:ext cx="45575" cy="48603"/>
            </a:xfrm>
            <a:custGeom>
              <a:rect b="b" l="l" r="r" t="t"/>
              <a:pathLst>
                <a:path extrusionOk="0" h="2649" w="2484">
                  <a:moveTo>
                    <a:pt x="301" y="1"/>
                  </a:moveTo>
                  <a:cubicBezTo>
                    <a:pt x="137" y="1"/>
                    <a:pt x="0" y="233"/>
                    <a:pt x="158" y="391"/>
                  </a:cubicBezTo>
                  <a:cubicBezTo>
                    <a:pt x="850" y="1001"/>
                    <a:pt x="1501" y="1734"/>
                    <a:pt x="1990" y="2548"/>
                  </a:cubicBezTo>
                  <a:cubicBezTo>
                    <a:pt x="2037" y="2619"/>
                    <a:pt x="2103" y="2649"/>
                    <a:pt x="2168" y="2649"/>
                  </a:cubicBezTo>
                  <a:cubicBezTo>
                    <a:pt x="2325" y="2649"/>
                    <a:pt x="2483" y="2476"/>
                    <a:pt x="2397" y="2304"/>
                  </a:cubicBezTo>
                  <a:cubicBezTo>
                    <a:pt x="1868" y="1490"/>
                    <a:pt x="1217" y="716"/>
                    <a:pt x="443" y="65"/>
                  </a:cubicBezTo>
                  <a:cubicBezTo>
                    <a:pt x="398" y="20"/>
                    <a:pt x="349" y="1"/>
                    <a:pt x="30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52"/>
            <p:cNvSpPr/>
            <p:nvPr/>
          </p:nvSpPr>
          <p:spPr>
            <a:xfrm flipH="1">
              <a:off x="1472610" y="2668810"/>
              <a:ext cx="20934" cy="18678"/>
            </a:xfrm>
            <a:custGeom>
              <a:rect b="b" l="l" r="r" t="t"/>
              <a:pathLst>
                <a:path extrusionOk="0" h="1018" w="1141">
                  <a:moveTo>
                    <a:pt x="1140" y="1"/>
                  </a:moveTo>
                  <a:lnTo>
                    <a:pt x="1" y="1018"/>
                  </a:lnTo>
                  <a:cubicBezTo>
                    <a:pt x="408" y="692"/>
                    <a:pt x="774" y="367"/>
                    <a:pt x="1140" y="1"/>
                  </a:cubicBezTo>
                  <a:close/>
                </a:path>
              </a:pathLst>
            </a:custGeom>
            <a:solidFill>
              <a:srgbClr val="E84B4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52"/>
            <p:cNvSpPr/>
            <p:nvPr/>
          </p:nvSpPr>
          <p:spPr>
            <a:xfrm flipH="1">
              <a:off x="1331499" y="2735118"/>
              <a:ext cx="141129" cy="51685"/>
            </a:xfrm>
            <a:custGeom>
              <a:rect b="b" l="l" r="r" t="t"/>
              <a:pathLst>
                <a:path extrusionOk="0" h="2817" w="7692">
                  <a:moveTo>
                    <a:pt x="6557" y="1"/>
                  </a:moveTo>
                  <a:cubicBezTo>
                    <a:pt x="5997" y="1"/>
                    <a:pt x="5519" y="531"/>
                    <a:pt x="5291" y="1026"/>
                  </a:cubicBezTo>
                  <a:cubicBezTo>
                    <a:pt x="5250" y="1107"/>
                    <a:pt x="5250" y="1189"/>
                    <a:pt x="5209" y="1311"/>
                  </a:cubicBezTo>
                  <a:cubicBezTo>
                    <a:pt x="5169" y="1107"/>
                    <a:pt x="5087" y="904"/>
                    <a:pt x="5006" y="741"/>
                  </a:cubicBezTo>
                  <a:cubicBezTo>
                    <a:pt x="4855" y="326"/>
                    <a:pt x="4494" y="86"/>
                    <a:pt x="4085" y="86"/>
                  </a:cubicBezTo>
                  <a:cubicBezTo>
                    <a:pt x="4053" y="86"/>
                    <a:pt x="4021" y="87"/>
                    <a:pt x="3988" y="90"/>
                  </a:cubicBezTo>
                  <a:cubicBezTo>
                    <a:pt x="3826" y="131"/>
                    <a:pt x="3704" y="212"/>
                    <a:pt x="3581" y="334"/>
                  </a:cubicBezTo>
                  <a:cubicBezTo>
                    <a:pt x="3297" y="619"/>
                    <a:pt x="3093" y="985"/>
                    <a:pt x="2971" y="1433"/>
                  </a:cubicBezTo>
                  <a:cubicBezTo>
                    <a:pt x="2890" y="1067"/>
                    <a:pt x="2727" y="700"/>
                    <a:pt x="2483" y="456"/>
                  </a:cubicBezTo>
                  <a:cubicBezTo>
                    <a:pt x="2320" y="253"/>
                    <a:pt x="2116" y="171"/>
                    <a:pt x="1913" y="131"/>
                  </a:cubicBezTo>
                  <a:cubicBezTo>
                    <a:pt x="1506" y="131"/>
                    <a:pt x="1140" y="334"/>
                    <a:pt x="936" y="660"/>
                  </a:cubicBezTo>
                  <a:cubicBezTo>
                    <a:pt x="488" y="1270"/>
                    <a:pt x="163" y="2003"/>
                    <a:pt x="0" y="2776"/>
                  </a:cubicBezTo>
                  <a:lnTo>
                    <a:pt x="285" y="2817"/>
                  </a:lnTo>
                  <a:cubicBezTo>
                    <a:pt x="407" y="2084"/>
                    <a:pt x="692" y="1392"/>
                    <a:pt x="1140" y="823"/>
                  </a:cubicBezTo>
                  <a:cubicBezTo>
                    <a:pt x="1384" y="497"/>
                    <a:pt x="1628" y="375"/>
                    <a:pt x="1872" y="375"/>
                  </a:cubicBezTo>
                  <a:cubicBezTo>
                    <a:pt x="2035" y="416"/>
                    <a:pt x="2157" y="497"/>
                    <a:pt x="2279" y="619"/>
                  </a:cubicBezTo>
                  <a:cubicBezTo>
                    <a:pt x="2686" y="1067"/>
                    <a:pt x="2808" y="1677"/>
                    <a:pt x="2768" y="2613"/>
                  </a:cubicBezTo>
                  <a:lnTo>
                    <a:pt x="3012" y="2613"/>
                  </a:lnTo>
                  <a:cubicBezTo>
                    <a:pt x="3093" y="1799"/>
                    <a:pt x="3215" y="1026"/>
                    <a:pt x="3744" y="497"/>
                  </a:cubicBezTo>
                  <a:cubicBezTo>
                    <a:pt x="3826" y="416"/>
                    <a:pt x="3907" y="375"/>
                    <a:pt x="4029" y="334"/>
                  </a:cubicBezTo>
                  <a:cubicBezTo>
                    <a:pt x="4050" y="331"/>
                    <a:pt x="4071" y="330"/>
                    <a:pt x="4092" y="330"/>
                  </a:cubicBezTo>
                  <a:cubicBezTo>
                    <a:pt x="4355" y="330"/>
                    <a:pt x="4608" y="559"/>
                    <a:pt x="4721" y="823"/>
                  </a:cubicBezTo>
                  <a:cubicBezTo>
                    <a:pt x="4884" y="1230"/>
                    <a:pt x="4965" y="1636"/>
                    <a:pt x="4924" y="2043"/>
                  </a:cubicBezTo>
                  <a:cubicBezTo>
                    <a:pt x="4884" y="2125"/>
                    <a:pt x="4884" y="2247"/>
                    <a:pt x="4884" y="2328"/>
                  </a:cubicBezTo>
                  <a:lnTo>
                    <a:pt x="5128" y="2369"/>
                  </a:lnTo>
                  <a:cubicBezTo>
                    <a:pt x="5169" y="2288"/>
                    <a:pt x="5169" y="2166"/>
                    <a:pt x="5169" y="2084"/>
                  </a:cubicBezTo>
                  <a:cubicBezTo>
                    <a:pt x="5250" y="1759"/>
                    <a:pt x="5331" y="1433"/>
                    <a:pt x="5494" y="1148"/>
                  </a:cubicBezTo>
                  <a:cubicBezTo>
                    <a:pt x="5683" y="734"/>
                    <a:pt x="6080" y="285"/>
                    <a:pt x="6493" y="285"/>
                  </a:cubicBezTo>
                  <a:cubicBezTo>
                    <a:pt x="6526" y="285"/>
                    <a:pt x="6560" y="287"/>
                    <a:pt x="6593" y="293"/>
                  </a:cubicBezTo>
                  <a:cubicBezTo>
                    <a:pt x="7000" y="334"/>
                    <a:pt x="7203" y="823"/>
                    <a:pt x="7244" y="985"/>
                  </a:cubicBezTo>
                  <a:cubicBezTo>
                    <a:pt x="7407" y="1352"/>
                    <a:pt x="7448" y="1759"/>
                    <a:pt x="7326" y="2166"/>
                  </a:cubicBezTo>
                  <a:lnTo>
                    <a:pt x="7570" y="2247"/>
                  </a:lnTo>
                  <a:cubicBezTo>
                    <a:pt x="7692" y="1799"/>
                    <a:pt x="7651" y="1311"/>
                    <a:pt x="7529" y="904"/>
                  </a:cubicBezTo>
                  <a:cubicBezTo>
                    <a:pt x="7407" y="456"/>
                    <a:pt x="7081" y="131"/>
                    <a:pt x="6674" y="9"/>
                  </a:cubicBezTo>
                  <a:cubicBezTo>
                    <a:pt x="6635" y="3"/>
                    <a:pt x="6596" y="1"/>
                    <a:pt x="655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52"/>
            <p:cNvSpPr/>
            <p:nvPr/>
          </p:nvSpPr>
          <p:spPr>
            <a:xfrm flipH="1">
              <a:off x="1684670" y="2753943"/>
              <a:ext cx="23173" cy="47795"/>
            </a:xfrm>
            <a:custGeom>
              <a:rect b="b" l="l" r="r" t="t"/>
              <a:pathLst>
                <a:path extrusionOk="0" h="2605" w="1263">
                  <a:moveTo>
                    <a:pt x="163" y="0"/>
                  </a:moveTo>
                  <a:lnTo>
                    <a:pt x="0" y="204"/>
                  </a:lnTo>
                  <a:cubicBezTo>
                    <a:pt x="367" y="488"/>
                    <a:pt x="611" y="855"/>
                    <a:pt x="733" y="1302"/>
                  </a:cubicBezTo>
                  <a:cubicBezTo>
                    <a:pt x="855" y="1709"/>
                    <a:pt x="977" y="2157"/>
                    <a:pt x="977" y="2605"/>
                  </a:cubicBezTo>
                  <a:lnTo>
                    <a:pt x="1262" y="2564"/>
                  </a:lnTo>
                  <a:cubicBezTo>
                    <a:pt x="1221" y="2116"/>
                    <a:pt x="1099" y="1628"/>
                    <a:pt x="977" y="1221"/>
                  </a:cubicBezTo>
                  <a:cubicBezTo>
                    <a:pt x="855" y="733"/>
                    <a:pt x="570" y="326"/>
                    <a:pt x="16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52"/>
            <p:cNvSpPr/>
            <p:nvPr/>
          </p:nvSpPr>
          <p:spPr>
            <a:xfrm flipH="1">
              <a:off x="2732294" y="3116820"/>
              <a:ext cx="377830" cy="1364228"/>
            </a:xfrm>
            <a:custGeom>
              <a:rect b="b" l="l" r="r" t="t"/>
              <a:pathLst>
                <a:path extrusionOk="0" h="74355" w="20593">
                  <a:moveTo>
                    <a:pt x="19616" y="1"/>
                  </a:moveTo>
                  <a:lnTo>
                    <a:pt x="0" y="74070"/>
                  </a:lnTo>
                  <a:lnTo>
                    <a:pt x="977" y="74355"/>
                  </a:lnTo>
                  <a:lnTo>
                    <a:pt x="20593" y="245"/>
                  </a:lnTo>
                  <a:lnTo>
                    <a:pt x="196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52"/>
            <p:cNvSpPr/>
            <p:nvPr/>
          </p:nvSpPr>
          <p:spPr>
            <a:xfrm flipH="1">
              <a:off x="280903" y="3110105"/>
              <a:ext cx="383811" cy="1368705"/>
            </a:xfrm>
            <a:custGeom>
              <a:rect b="b" l="l" r="r" t="t"/>
              <a:pathLst>
                <a:path extrusionOk="0" h="74599" w="20919">
                  <a:moveTo>
                    <a:pt x="977" y="1"/>
                  </a:moveTo>
                  <a:lnTo>
                    <a:pt x="0" y="245"/>
                  </a:lnTo>
                  <a:lnTo>
                    <a:pt x="19942" y="74599"/>
                  </a:lnTo>
                  <a:lnTo>
                    <a:pt x="20919" y="74354"/>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52"/>
            <p:cNvSpPr/>
            <p:nvPr/>
          </p:nvSpPr>
          <p:spPr>
            <a:xfrm flipH="1">
              <a:off x="171130" y="3103389"/>
              <a:ext cx="3071904" cy="18678"/>
            </a:xfrm>
            <a:custGeom>
              <a:rect b="b" l="l" r="r" t="t"/>
              <a:pathLst>
                <a:path extrusionOk="0" h="1018" w="167429">
                  <a:moveTo>
                    <a:pt x="0" y="0"/>
                  </a:moveTo>
                  <a:lnTo>
                    <a:pt x="0" y="1018"/>
                  </a:lnTo>
                  <a:lnTo>
                    <a:pt x="167428" y="1018"/>
                  </a:lnTo>
                  <a:lnTo>
                    <a:pt x="16742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52"/>
            <p:cNvSpPr/>
            <p:nvPr/>
          </p:nvSpPr>
          <p:spPr>
            <a:xfrm flipH="1">
              <a:off x="-214149" y="4473562"/>
              <a:ext cx="4815411" cy="9724"/>
            </a:xfrm>
            <a:custGeom>
              <a:rect b="b" l="l" r="r" t="t"/>
              <a:pathLst>
                <a:path extrusionOk="0" h="530" w="262456">
                  <a:moveTo>
                    <a:pt x="0" y="1"/>
                  </a:moveTo>
                  <a:lnTo>
                    <a:pt x="0" y="530"/>
                  </a:lnTo>
                  <a:lnTo>
                    <a:pt x="262456" y="530"/>
                  </a:lnTo>
                  <a:lnTo>
                    <a:pt x="26245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5" name="Google Shape;1165;p52"/>
          <p:cNvGrpSpPr/>
          <p:nvPr/>
        </p:nvGrpSpPr>
        <p:grpSpPr>
          <a:xfrm flipH="1">
            <a:off x="3659129" y="1544875"/>
            <a:ext cx="522225" cy="259700"/>
            <a:chOff x="-1391825" y="4240400"/>
            <a:chExt cx="522225" cy="259700"/>
          </a:xfrm>
        </p:grpSpPr>
        <p:sp>
          <p:nvSpPr>
            <p:cNvPr id="1166" name="Google Shape;1166;p52"/>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52"/>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68" name="Google Shape;1168;p52"/>
          <p:cNvGrpSpPr/>
          <p:nvPr/>
        </p:nvGrpSpPr>
        <p:grpSpPr>
          <a:xfrm flipH="1">
            <a:off x="4070891" y="1307268"/>
            <a:ext cx="275004" cy="136758"/>
            <a:chOff x="-1391825" y="4240400"/>
            <a:chExt cx="522225" cy="259700"/>
          </a:xfrm>
        </p:grpSpPr>
        <p:sp>
          <p:nvSpPr>
            <p:cNvPr id="1169" name="Google Shape;1169;p52"/>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52"/>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1" name="Google Shape;1171;p52"/>
          <p:cNvGrpSpPr/>
          <p:nvPr/>
        </p:nvGrpSpPr>
        <p:grpSpPr>
          <a:xfrm flipH="1" rot="801016">
            <a:off x="3501668" y="709386"/>
            <a:ext cx="414282" cy="410996"/>
            <a:chOff x="14582925" y="1556650"/>
            <a:chExt cx="280525" cy="278300"/>
          </a:xfrm>
        </p:grpSpPr>
        <p:sp>
          <p:nvSpPr>
            <p:cNvPr id="1172" name="Google Shape;1172;p52"/>
            <p:cNvSpPr/>
            <p:nvPr/>
          </p:nvSpPr>
          <p:spPr>
            <a:xfrm>
              <a:off x="14656525" y="1556650"/>
              <a:ext cx="206925" cy="276500"/>
            </a:xfrm>
            <a:custGeom>
              <a:rect b="b" l="l" r="r" t="t"/>
              <a:pathLst>
                <a:path extrusionOk="0" h="11060" w="8277">
                  <a:moveTo>
                    <a:pt x="3676" y="1"/>
                  </a:moveTo>
                  <a:cubicBezTo>
                    <a:pt x="3645" y="1"/>
                    <a:pt x="3614" y="3"/>
                    <a:pt x="3584" y="7"/>
                  </a:cubicBezTo>
                  <a:cubicBezTo>
                    <a:pt x="3157" y="135"/>
                    <a:pt x="2986" y="605"/>
                    <a:pt x="2858" y="1031"/>
                  </a:cubicBezTo>
                  <a:cubicBezTo>
                    <a:pt x="2475" y="1970"/>
                    <a:pt x="1963" y="2866"/>
                    <a:pt x="1365" y="3676"/>
                  </a:cubicBezTo>
                  <a:cubicBezTo>
                    <a:pt x="725" y="4615"/>
                    <a:pt x="299" y="5681"/>
                    <a:pt x="171" y="6790"/>
                  </a:cubicBezTo>
                  <a:cubicBezTo>
                    <a:pt x="43" y="7729"/>
                    <a:pt x="0" y="8668"/>
                    <a:pt x="43" y="9606"/>
                  </a:cubicBezTo>
                  <a:cubicBezTo>
                    <a:pt x="128" y="10545"/>
                    <a:pt x="512" y="10929"/>
                    <a:pt x="1365" y="10971"/>
                  </a:cubicBezTo>
                  <a:lnTo>
                    <a:pt x="3285" y="11014"/>
                  </a:lnTo>
                  <a:lnTo>
                    <a:pt x="4736" y="11014"/>
                  </a:lnTo>
                  <a:lnTo>
                    <a:pt x="6655" y="11057"/>
                  </a:lnTo>
                  <a:cubicBezTo>
                    <a:pt x="6677" y="11059"/>
                    <a:pt x="6699" y="11060"/>
                    <a:pt x="6720" y="11060"/>
                  </a:cubicBezTo>
                  <a:cubicBezTo>
                    <a:pt x="7120" y="11060"/>
                    <a:pt x="7468" y="10693"/>
                    <a:pt x="7508" y="10289"/>
                  </a:cubicBezTo>
                  <a:cubicBezTo>
                    <a:pt x="7508" y="9819"/>
                    <a:pt x="7167" y="9435"/>
                    <a:pt x="6698" y="9435"/>
                  </a:cubicBezTo>
                  <a:lnTo>
                    <a:pt x="7039" y="9435"/>
                  </a:lnTo>
                  <a:cubicBezTo>
                    <a:pt x="7054" y="9436"/>
                    <a:pt x="7069" y="9437"/>
                    <a:pt x="7084" y="9437"/>
                  </a:cubicBezTo>
                  <a:cubicBezTo>
                    <a:pt x="7904" y="9437"/>
                    <a:pt x="8220" y="8277"/>
                    <a:pt x="7423" y="7900"/>
                  </a:cubicBezTo>
                  <a:cubicBezTo>
                    <a:pt x="7892" y="7900"/>
                    <a:pt x="8276" y="7558"/>
                    <a:pt x="8276" y="7089"/>
                  </a:cubicBezTo>
                  <a:lnTo>
                    <a:pt x="8276" y="7004"/>
                  </a:lnTo>
                  <a:cubicBezTo>
                    <a:pt x="8276" y="6577"/>
                    <a:pt x="7935" y="6236"/>
                    <a:pt x="7508" y="6193"/>
                  </a:cubicBezTo>
                  <a:lnTo>
                    <a:pt x="7423" y="6193"/>
                  </a:lnTo>
                  <a:cubicBezTo>
                    <a:pt x="7892" y="6193"/>
                    <a:pt x="8234" y="5852"/>
                    <a:pt x="8234" y="5383"/>
                  </a:cubicBezTo>
                  <a:cubicBezTo>
                    <a:pt x="8234" y="4956"/>
                    <a:pt x="7892" y="4572"/>
                    <a:pt x="7423" y="4572"/>
                  </a:cubicBezTo>
                  <a:cubicBezTo>
                    <a:pt x="6997" y="4572"/>
                    <a:pt x="6303" y="4655"/>
                    <a:pt x="5698" y="4655"/>
                  </a:cubicBezTo>
                  <a:cubicBezTo>
                    <a:pt x="5334" y="4655"/>
                    <a:pt x="5002" y="4625"/>
                    <a:pt x="4778" y="4529"/>
                  </a:cubicBezTo>
                  <a:cubicBezTo>
                    <a:pt x="3712" y="4018"/>
                    <a:pt x="4522" y="2226"/>
                    <a:pt x="4522" y="1373"/>
                  </a:cubicBezTo>
                  <a:cubicBezTo>
                    <a:pt x="4565" y="1031"/>
                    <a:pt x="4480" y="733"/>
                    <a:pt x="4352" y="434"/>
                  </a:cubicBezTo>
                  <a:cubicBezTo>
                    <a:pt x="4237" y="166"/>
                    <a:pt x="3950" y="1"/>
                    <a:pt x="36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52"/>
            <p:cNvSpPr/>
            <p:nvPr/>
          </p:nvSpPr>
          <p:spPr>
            <a:xfrm>
              <a:off x="14582925" y="1694925"/>
              <a:ext cx="69350" cy="140025"/>
            </a:xfrm>
            <a:custGeom>
              <a:rect b="b" l="l" r="r" t="t"/>
              <a:pathLst>
                <a:path extrusionOk="0" h="5601" w="2774">
                  <a:moveTo>
                    <a:pt x="1302" y="1"/>
                  </a:moveTo>
                  <a:cubicBezTo>
                    <a:pt x="1195" y="1"/>
                    <a:pt x="1088" y="22"/>
                    <a:pt x="982" y="65"/>
                  </a:cubicBezTo>
                  <a:cubicBezTo>
                    <a:pt x="214" y="449"/>
                    <a:pt x="427" y="2411"/>
                    <a:pt x="385" y="3094"/>
                  </a:cubicBezTo>
                  <a:cubicBezTo>
                    <a:pt x="385" y="3819"/>
                    <a:pt x="1" y="5483"/>
                    <a:pt x="1067" y="5568"/>
                  </a:cubicBezTo>
                  <a:cubicBezTo>
                    <a:pt x="1166" y="5590"/>
                    <a:pt x="1266" y="5601"/>
                    <a:pt x="1363" y="5601"/>
                  </a:cubicBezTo>
                  <a:cubicBezTo>
                    <a:pt x="1644" y="5601"/>
                    <a:pt x="1912" y="5513"/>
                    <a:pt x="2134" y="5355"/>
                  </a:cubicBezTo>
                  <a:cubicBezTo>
                    <a:pt x="2304" y="5142"/>
                    <a:pt x="2432" y="4886"/>
                    <a:pt x="2432" y="4630"/>
                  </a:cubicBezTo>
                  <a:cubicBezTo>
                    <a:pt x="2560" y="3819"/>
                    <a:pt x="2646" y="2966"/>
                    <a:pt x="2688" y="2155"/>
                  </a:cubicBezTo>
                  <a:cubicBezTo>
                    <a:pt x="2688" y="1814"/>
                    <a:pt x="2774" y="662"/>
                    <a:pt x="2518" y="364"/>
                  </a:cubicBezTo>
                  <a:cubicBezTo>
                    <a:pt x="2432" y="278"/>
                    <a:pt x="2390" y="278"/>
                    <a:pt x="2304" y="236"/>
                  </a:cubicBezTo>
                  <a:lnTo>
                    <a:pt x="2176" y="236"/>
                  </a:lnTo>
                  <a:lnTo>
                    <a:pt x="1622" y="65"/>
                  </a:lnTo>
                  <a:cubicBezTo>
                    <a:pt x="1515" y="22"/>
                    <a:pt x="1408" y="1"/>
                    <a:pt x="1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4" name="Google Shape;1174;p52"/>
          <p:cNvSpPr txBox="1"/>
          <p:nvPr>
            <p:ph type="title"/>
          </p:nvPr>
        </p:nvSpPr>
        <p:spPr>
          <a:xfrm>
            <a:off x="4533900" y="2503409"/>
            <a:ext cx="3652500" cy="133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LIBRARY USED</a:t>
            </a:r>
            <a:endParaRPr/>
          </a:p>
        </p:txBody>
      </p:sp>
      <p:sp>
        <p:nvSpPr>
          <p:cNvPr id="1175" name="Google Shape;1175;p52"/>
          <p:cNvSpPr txBox="1"/>
          <p:nvPr>
            <p:ph idx="2" type="title"/>
          </p:nvPr>
        </p:nvSpPr>
        <p:spPr>
          <a:xfrm>
            <a:off x="6769775" y="1147328"/>
            <a:ext cx="1368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1176" name="Google Shape;1176;p5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0" name="Shape 1180"/>
        <p:cNvGrpSpPr/>
        <p:nvPr/>
      </p:nvGrpSpPr>
      <p:grpSpPr>
        <a:xfrm>
          <a:off x="0" y="0"/>
          <a:ext cx="0" cy="0"/>
          <a:chOff x="0" y="0"/>
          <a:chExt cx="0" cy="0"/>
        </a:xfrm>
      </p:grpSpPr>
      <p:sp>
        <p:nvSpPr>
          <p:cNvPr id="1181" name="Google Shape;1181;p53"/>
          <p:cNvSpPr/>
          <p:nvPr/>
        </p:nvSpPr>
        <p:spPr>
          <a:xfrm>
            <a:off x="831867" y="1419800"/>
            <a:ext cx="2908266" cy="3324032"/>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53"/>
          <p:cNvSpPr/>
          <p:nvPr/>
        </p:nvSpPr>
        <p:spPr>
          <a:xfrm rot="10800000">
            <a:off x="3117867" y="1419800"/>
            <a:ext cx="2908266" cy="3324032"/>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53"/>
          <p:cNvSpPr/>
          <p:nvPr/>
        </p:nvSpPr>
        <p:spPr>
          <a:xfrm flipH="1">
            <a:off x="5403867" y="1419800"/>
            <a:ext cx="2908266" cy="3324032"/>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84" name="Google Shape;1184;p53"/>
          <p:cNvGrpSpPr/>
          <p:nvPr/>
        </p:nvGrpSpPr>
        <p:grpSpPr>
          <a:xfrm>
            <a:off x="713250" y="421475"/>
            <a:ext cx="7717800" cy="871956"/>
            <a:chOff x="713250" y="421475"/>
            <a:chExt cx="7717800" cy="871956"/>
          </a:xfrm>
        </p:grpSpPr>
        <p:sp>
          <p:nvSpPr>
            <p:cNvPr id="1185" name="Google Shape;1185;p53"/>
            <p:cNvSpPr/>
            <p:nvPr/>
          </p:nvSpPr>
          <p:spPr>
            <a:xfrm rot="10419122">
              <a:off x="6651903" y="759362"/>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53"/>
            <p:cNvSpPr/>
            <p:nvPr/>
          </p:nvSpPr>
          <p:spPr>
            <a:xfrm flipH="1" rot="-10419122">
              <a:off x="2003703" y="759362"/>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53"/>
            <p:cNvSpPr/>
            <p:nvPr/>
          </p:nvSpPr>
          <p:spPr>
            <a:xfrm flipH="1" rot="9256135">
              <a:off x="4432648" y="664280"/>
              <a:ext cx="488543" cy="508535"/>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53"/>
            <p:cNvSpPr/>
            <p:nvPr/>
          </p:nvSpPr>
          <p:spPr>
            <a:xfrm flipH="1">
              <a:off x="713250" y="421475"/>
              <a:ext cx="77178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9" name="Google Shape;1189;p53"/>
          <p:cNvSpPr txBox="1"/>
          <p:nvPr>
            <p:ph idx="6"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LIBRARY USED</a:t>
            </a:r>
            <a:endParaRPr/>
          </a:p>
        </p:txBody>
      </p:sp>
      <p:sp>
        <p:nvSpPr>
          <p:cNvPr id="1190" name="Google Shape;1190;p53"/>
          <p:cNvSpPr txBox="1"/>
          <p:nvPr>
            <p:ph type="title"/>
          </p:nvPr>
        </p:nvSpPr>
        <p:spPr>
          <a:xfrm>
            <a:off x="1420200" y="1810271"/>
            <a:ext cx="1731600" cy="5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SKLEARN</a:t>
            </a:r>
            <a:endParaRPr sz="3000"/>
          </a:p>
        </p:txBody>
      </p:sp>
      <p:sp>
        <p:nvSpPr>
          <p:cNvPr id="1191" name="Google Shape;1191;p53"/>
          <p:cNvSpPr txBox="1"/>
          <p:nvPr>
            <p:ph idx="1" type="subTitle"/>
          </p:nvPr>
        </p:nvSpPr>
        <p:spPr>
          <a:xfrm>
            <a:off x="1340850" y="3433775"/>
            <a:ext cx="1890300" cy="88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Provides simple and efficient tools for data analysis and modeling.</a:t>
            </a:r>
            <a:endParaRPr>
              <a:latin typeface="Courier New"/>
              <a:ea typeface="Courier New"/>
              <a:cs typeface="Courier New"/>
              <a:sym typeface="Courier New"/>
            </a:endParaRPr>
          </a:p>
        </p:txBody>
      </p:sp>
      <p:sp>
        <p:nvSpPr>
          <p:cNvPr id="1192" name="Google Shape;1192;p53"/>
          <p:cNvSpPr txBox="1"/>
          <p:nvPr>
            <p:ph idx="2" type="title"/>
          </p:nvPr>
        </p:nvSpPr>
        <p:spPr>
          <a:xfrm>
            <a:off x="3493950" y="1810275"/>
            <a:ext cx="2156400" cy="5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PYTHAINLP</a:t>
            </a:r>
            <a:endParaRPr sz="3000"/>
          </a:p>
        </p:txBody>
      </p:sp>
      <p:sp>
        <p:nvSpPr>
          <p:cNvPr id="1193" name="Google Shape;1193;p53"/>
          <p:cNvSpPr txBox="1"/>
          <p:nvPr>
            <p:ph idx="3" type="subTitle"/>
          </p:nvPr>
        </p:nvSpPr>
        <p:spPr>
          <a:xfrm>
            <a:off x="3690296" y="3433778"/>
            <a:ext cx="1763400" cy="88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Library used for tokenizing thai language. </a:t>
            </a:r>
            <a:endParaRPr>
              <a:latin typeface="Courier New"/>
              <a:ea typeface="Courier New"/>
              <a:cs typeface="Courier New"/>
              <a:sym typeface="Courier New"/>
            </a:endParaRPr>
          </a:p>
        </p:txBody>
      </p:sp>
      <p:sp>
        <p:nvSpPr>
          <p:cNvPr id="1194" name="Google Shape;1194;p53"/>
          <p:cNvSpPr txBox="1"/>
          <p:nvPr>
            <p:ph idx="4" type="title"/>
          </p:nvPr>
        </p:nvSpPr>
        <p:spPr>
          <a:xfrm>
            <a:off x="5992200" y="1810271"/>
            <a:ext cx="1731600" cy="5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PANDAS</a:t>
            </a:r>
            <a:endParaRPr sz="3000"/>
          </a:p>
        </p:txBody>
      </p:sp>
      <p:sp>
        <p:nvSpPr>
          <p:cNvPr id="1195" name="Google Shape;1195;p53"/>
          <p:cNvSpPr txBox="1"/>
          <p:nvPr>
            <p:ph idx="5" type="subTitle"/>
          </p:nvPr>
        </p:nvSpPr>
        <p:spPr>
          <a:xfrm>
            <a:off x="5976300" y="3433778"/>
            <a:ext cx="1763400" cy="88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Library used for creating DataFrames for training set.</a:t>
            </a:r>
            <a:endParaRPr>
              <a:latin typeface="Courier New"/>
              <a:ea typeface="Courier New"/>
              <a:cs typeface="Courier New"/>
              <a:sym typeface="Courier New"/>
            </a:endParaRPr>
          </a:p>
        </p:txBody>
      </p:sp>
      <p:grpSp>
        <p:nvGrpSpPr>
          <p:cNvPr id="1196" name="Google Shape;1196;p53"/>
          <p:cNvGrpSpPr/>
          <p:nvPr/>
        </p:nvGrpSpPr>
        <p:grpSpPr>
          <a:xfrm>
            <a:off x="4243190" y="2407875"/>
            <a:ext cx="657612" cy="1026768"/>
            <a:chOff x="4243190" y="2407875"/>
            <a:chExt cx="657612" cy="1026768"/>
          </a:xfrm>
        </p:grpSpPr>
        <p:grpSp>
          <p:nvGrpSpPr>
            <p:cNvPr id="1197" name="Google Shape;1197;p53"/>
            <p:cNvGrpSpPr/>
            <p:nvPr/>
          </p:nvGrpSpPr>
          <p:grpSpPr>
            <a:xfrm>
              <a:off x="4243190" y="2788004"/>
              <a:ext cx="657612" cy="646639"/>
              <a:chOff x="3314750" y="3817357"/>
              <a:chExt cx="362920" cy="356865"/>
            </a:xfrm>
          </p:grpSpPr>
          <p:sp>
            <p:nvSpPr>
              <p:cNvPr id="1198" name="Google Shape;1198;p53"/>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53"/>
              <p:cNvSpPr/>
              <p:nvPr/>
            </p:nvSpPr>
            <p:spPr>
              <a:xfrm>
                <a:off x="3469891" y="3817357"/>
                <a:ext cx="207780" cy="356865"/>
              </a:xfrm>
              <a:custGeom>
                <a:rect b="b" l="l" r="r" t="t"/>
                <a:pathLst>
                  <a:path extrusionOk="0" h="13613" w="7926">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00" name="Google Shape;1200;p53"/>
            <p:cNvCxnSpPr>
              <a:stCxn id="1192" idx="2"/>
            </p:cNvCxnSpPr>
            <p:nvPr/>
          </p:nvCxnSpPr>
          <p:spPr>
            <a:xfrm>
              <a:off x="4572150" y="2407875"/>
              <a:ext cx="0" cy="459300"/>
            </a:xfrm>
            <a:prstGeom prst="straightConnector1">
              <a:avLst/>
            </a:prstGeom>
            <a:noFill/>
            <a:ln cap="flat" cmpd="sng" w="28575">
              <a:solidFill>
                <a:schemeClr val="accent3"/>
              </a:solidFill>
              <a:prstDash val="solid"/>
              <a:round/>
              <a:headEnd len="med" w="med" type="none"/>
              <a:tailEnd len="med" w="med" type="none"/>
            </a:ln>
          </p:spPr>
        </p:cxnSp>
      </p:grpSp>
      <p:grpSp>
        <p:nvGrpSpPr>
          <p:cNvPr id="1201" name="Google Shape;1201;p53"/>
          <p:cNvGrpSpPr/>
          <p:nvPr/>
        </p:nvGrpSpPr>
        <p:grpSpPr>
          <a:xfrm>
            <a:off x="6529207" y="2407871"/>
            <a:ext cx="657587" cy="1026477"/>
            <a:chOff x="6529207" y="2407871"/>
            <a:chExt cx="657587" cy="1026477"/>
          </a:xfrm>
        </p:grpSpPr>
        <p:grpSp>
          <p:nvGrpSpPr>
            <p:cNvPr id="1202" name="Google Shape;1202;p53"/>
            <p:cNvGrpSpPr/>
            <p:nvPr/>
          </p:nvGrpSpPr>
          <p:grpSpPr>
            <a:xfrm>
              <a:off x="6529207" y="2788302"/>
              <a:ext cx="657587" cy="646045"/>
              <a:chOff x="4211985" y="3817357"/>
              <a:chExt cx="362947" cy="356576"/>
            </a:xfrm>
          </p:grpSpPr>
          <p:sp>
            <p:nvSpPr>
              <p:cNvPr id="1203" name="Google Shape;1203;p53"/>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53"/>
              <p:cNvSpPr/>
              <p:nvPr/>
            </p:nvSpPr>
            <p:spPr>
              <a:xfrm>
                <a:off x="4366758" y="3817357"/>
                <a:ext cx="208173" cy="356576"/>
              </a:xfrm>
              <a:custGeom>
                <a:rect b="b" l="l" r="r" t="t"/>
                <a:pathLst>
                  <a:path extrusionOk="0" h="13602" w="7941">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05" name="Google Shape;1205;p53"/>
            <p:cNvCxnSpPr>
              <a:stCxn id="1194" idx="2"/>
            </p:cNvCxnSpPr>
            <p:nvPr/>
          </p:nvCxnSpPr>
          <p:spPr>
            <a:xfrm>
              <a:off x="6858000" y="2407871"/>
              <a:ext cx="0" cy="459300"/>
            </a:xfrm>
            <a:prstGeom prst="straightConnector1">
              <a:avLst/>
            </a:prstGeom>
            <a:noFill/>
            <a:ln cap="flat" cmpd="sng" w="28575">
              <a:solidFill>
                <a:schemeClr val="accent4"/>
              </a:solidFill>
              <a:prstDash val="solid"/>
              <a:round/>
              <a:headEnd len="med" w="med" type="none"/>
              <a:tailEnd len="med" w="med" type="none"/>
            </a:ln>
          </p:spPr>
        </p:cxnSp>
      </p:grpSp>
      <p:grpSp>
        <p:nvGrpSpPr>
          <p:cNvPr id="1206" name="Google Shape;1206;p53"/>
          <p:cNvGrpSpPr/>
          <p:nvPr/>
        </p:nvGrpSpPr>
        <p:grpSpPr>
          <a:xfrm rot="10800000">
            <a:off x="7814542" y="4148026"/>
            <a:ext cx="1035615" cy="777559"/>
            <a:chOff x="11717200" y="1003300"/>
            <a:chExt cx="987428" cy="741379"/>
          </a:xfrm>
        </p:grpSpPr>
        <p:sp>
          <p:nvSpPr>
            <p:cNvPr id="1207" name="Google Shape;1207;p53"/>
            <p:cNvSpPr/>
            <p:nvPr/>
          </p:nvSpPr>
          <p:spPr>
            <a:xfrm>
              <a:off x="11717200" y="1003300"/>
              <a:ext cx="868150" cy="482100"/>
            </a:xfrm>
            <a:custGeom>
              <a:rect b="b" l="l" r="r" t="t"/>
              <a:pathLst>
                <a:path extrusionOk="0" h="19284" w="34726">
                  <a:moveTo>
                    <a:pt x="17363" y="0"/>
                  </a:moveTo>
                  <a:cubicBezTo>
                    <a:pt x="7764" y="0"/>
                    <a:pt x="0" y="4309"/>
                    <a:pt x="0" y="9642"/>
                  </a:cubicBezTo>
                  <a:cubicBezTo>
                    <a:pt x="0" y="14974"/>
                    <a:pt x="7764" y="19283"/>
                    <a:pt x="17363" y="19283"/>
                  </a:cubicBezTo>
                  <a:cubicBezTo>
                    <a:pt x="26962" y="19283"/>
                    <a:pt x="34726" y="14974"/>
                    <a:pt x="34726" y="9642"/>
                  </a:cubicBezTo>
                  <a:cubicBezTo>
                    <a:pt x="34726" y="4309"/>
                    <a:pt x="26962" y="0"/>
                    <a:pt x="17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53"/>
            <p:cNvSpPr/>
            <p:nvPr/>
          </p:nvSpPr>
          <p:spPr>
            <a:xfrm rot="-2992783">
              <a:off x="12351520" y="1317929"/>
              <a:ext cx="240002" cy="407429"/>
            </a:xfrm>
            <a:custGeom>
              <a:rect b="b" l="l" r="r" t="t"/>
              <a:pathLst>
                <a:path extrusionOk="0" h="16297" w="9600">
                  <a:moveTo>
                    <a:pt x="2091" y="0"/>
                  </a:moveTo>
                  <a:lnTo>
                    <a:pt x="2091" y="0"/>
                  </a:lnTo>
                  <a:cubicBezTo>
                    <a:pt x="1" y="5333"/>
                    <a:pt x="427" y="11348"/>
                    <a:pt x="3243" y="16297"/>
                  </a:cubicBezTo>
                  <a:cubicBezTo>
                    <a:pt x="2518" y="10410"/>
                    <a:pt x="4907" y="4522"/>
                    <a:pt x="9599" y="854"/>
                  </a:cubicBezTo>
                  <a:lnTo>
                    <a:pt x="20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53"/>
            <p:cNvSpPr/>
            <p:nvPr/>
          </p:nvSpPr>
          <p:spPr>
            <a:xfrm>
              <a:off x="11866577" y="1158611"/>
              <a:ext cx="543950" cy="145650"/>
            </a:xfrm>
            <a:custGeom>
              <a:rect b="b" l="l" r="r" t="t"/>
              <a:pathLst>
                <a:path extrusionOk="0" h="5826" w="21758">
                  <a:moveTo>
                    <a:pt x="7230" y="271"/>
                  </a:moveTo>
                  <a:lnTo>
                    <a:pt x="7230" y="271"/>
                  </a:lnTo>
                  <a:cubicBezTo>
                    <a:pt x="7436" y="276"/>
                    <a:pt x="7643" y="360"/>
                    <a:pt x="7850" y="484"/>
                  </a:cubicBezTo>
                  <a:cubicBezTo>
                    <a:pt x="8276" y="740"/>
                    <a:pt x="8447" y="1252"/>
                    <a:pt x="8234" y="1722"/>
                  </a:cubicBezTo>
                  <a:cubicBezTo>
                    <a:pt x="8063" y="2191"/>
                    <a:pt x="7764" y="2617"/>
                    <a:pt x="7381" y="2959"/>
                  </a:cubicBezTo>
                  <a:cubicBezTo>
                    <a:pt x="7039" y="3215"/>
                    <a:pt x="6655" y="3471"/>
                    <a:pt x="6271" y="3599"/>
                  </a:cubicBezTo>
                  <a:cubicBezTo>
                    <a:pt x="5887" y="3044"/>
                    <a:pt x="5759" y="2361"/>
                    <a:pt x="5887" y="1679"/>
                  </a:cubicBezTo>
                  <a:cubicBezTo>
                    <a:pt x="5973" y="1252"/>
                    <a:pt x="6186" y="868"/>
                    <a:pt x="6527" y="570"/>
                  </a:cubicBezTo>
                  <a:cubicBezTo>
                    <a:pt x="6735" y="403"/>
                    <a:pt x="6943" y="278"/>
                    <a:pt x="7230" y="271"/>
                  </a:cubicBezTo>
                  <a:close/>
                  <a:moveTo>
                    <a:pt x="15785" y="399"/>
                  </a:moveTo>
                  <a:cubicBezTo>
                    <a:pt x="16510" y="399"/>
                    <a:pt x="17150" y="911"/>
                    <a:pt x="17278" y="1636"/>
                  </a:cubicBezTo>
                  <a:cubicBezTo>
                    <a:pt x="17320" y="2276"/>
                    <a:pt x="16979" y="2831"/>
                    <a:pt x="16211" y="3471"/>
                  </a:cubicBezTo>
                  <a:cubicBezTo>
                    <a:pt x="15742" y="3812"/>
                    <a:pt x="15315" y="4111"/>
                    <a:pt x="14803" y="4367"/>
                  </a:cubicBezTo>
                  <a:cubicBezTo>
                    <a:pt x="14462" y="4025"/>
                    <a:pt x="14164" y="3599"/>
                    <a:pt x="14036" y="3129"/>
                  </a:cubicBezTo>
                  <a:cubicBezTo>
                    <a:pt x="13865" y="2447"/>
                    <a:pt x="13993" y="1722"/>
                    <a:pt x="14377" y="1124"/>
                  </a:cubicBezTo>
                  <a:cubicBezTo>
                    <a:pt x="14718" y="655"/>
                    <a:pt x="15230" y="399"/>
                    <a:pt x="15785" y="399"/>
                  </a:cubicBezTo>
                  <a:close/>
                  <a:moveTo>
                    <a:pt x="7232" y="1"/>
                  </a:moveTo>
                  <a:cubicBezTo>
                    <a:pt x="6910" y="1"/>
                    <a:pt x="6594" y="119"/>
                    <a:pt x="6357" y="356"/>
                  </a:cubicBezTo>
                  <a:cubicBezTo>
                    <a:pt x="5973" y="698"/>
                    <a:pt x="5717" y="1124"/>
                    <a:pt x="5589" y="1636"/>
                  </a:cubicBezTo>
                  <a:cubicBezTo>
                    <a:pt x="5461" y="2361"/>
                    <a:pt x="5631" y="3087"/>
                    <a:pt x="6015" y="3684"/>
                  </a:cubicBezTo>
                  <a:cubicBezTo>
                    <a:pt x="5418" y="3897"/>
                    <a:pt x="4821" y="4025"/>
                    <a:pt x="4224" y="4111"/>
                  </a:cubicBezTo>
                  <a:cubicBezTo>
                    <a:pt x="3873" y="4187"/>
                    <a:pt x="3523" y="4225"/>
                    <a:pt x="3176" y="4225"/>
                  </a:cubicBezTo>
                  <a:cubicBezTo>
                    <a:pt x="2552" y="4225"/>
                    <a:pt x="1941" y="4101"/>
                    <a:pt x="1365" y="3855"/>
                  </a:cubicBezTo>
                  <a:cubicBezTo>
                    <a:pt x="896" y="3599"/>
                    <a:pt x="512" y="3129"/>
                    <a:pt x="384" y="2617"/>
                  </a:cubicBezTo>
                  <a:cubicBezTo>
                    <a:pt x="256" y="2234"/>
                    <a:pt x="299" y="1850"/>
                    <a:pt x="512" y="1551"/>
                  </a:cubicBezTo>
                  <a:lnTo>
                    <a:pt x="299" y="1380"/>
                  </a:lnTo>
                  <a:cubicBezTo>
                    <a:pt x="43" y="1764"/>
                    <a:pt x="0" y="2234"/>
                    <a:pt x="128" y="2660"/>
                  </a:cubicBezTo>
                  <a:cubicBezTo>
                    <a:pt x="256" y="3300"/>
                    <a:pt x="683" y="3812"/>
                    <a:pt x="1237" y="4111"/>
                  </a:cubicBezTo>
                  <a:cubicBezTo>
                    <a:pt x="1849" y="4389"/>
                    <a:pt x="2515" y="4522"/>
                    <a:pt x="3188" y="4522"/>
                  </a:cubicBezTo>
                  <a:cubicBezTo>
                    <a:pt x="3548" y="4522"/>
                    <a:pt x="3909" y="4484"/>
                    <a:pt x="4266" y="4409"/>
                  </a:cubicBezTo>
                  <a:cubicBezTo>
                    <a:pt x="4906" y="4324"/>
                    <a:pt x="5546" y="4153"/>
                    <a:pt x="6143" y="3940"/>
                  </a:cubicBezTo>
                  <a:cubicBezTo>
                    <a:pt x="6399" y="4281"/>
                    <a:pt x="6655" y="4580"/>
                    <a:pt x="6997" y="4836"/>
                  </a:cubicBezTo>
                  <a:cubicBezTo>
                    <a:pt x="7963" y="5440"/>
                    <a:pt x="9082" y="5778"/>
                    <a:pt x="10209" y="5778"/>
                  </a:cubicBezTo>
                  <a:cubicBezTo>
                    <a:pt x="10276" y="5778"/>
                    <a:pt x="10343" y="5777"/>
                    <a:pt x="10409" y="5774"/>
                  </a:cubicBezTo>
                  <a:cubicBezTo>
                    <a:pt x="11945" y="5732"/>
                    <a:pt x="13438" y="5390"/>
                    <a:pt x="14803" y="4708"/>
                  </a:cubicBezTo>
                  <a:cubicBezTo>
                    <a:pt x="15187" y="5049"/>
                    <a:pt x="15657" y="5305"/>
                    <a:pt x="16169" y="5476"/>
                  </a:cubicBezTo>
                  <a:cubicBezTo>
                    <a:pt x="16839" y="5699"/>
                    <a:pt x="17542" y="5825"/>
                    <a:pt x="18249" y="5825"/>
                  </a:cubicBezTo>
                  <a:cubicBezTo>
                    <a:pt x="18352" y="5825"/>
                    <a:pt x="18455" y="5822"/>
                    <a:pt x="18558" y="5817"/>
                  </a:cubicBezTo>
                  <a:lnTo>
                    <a:pt x="19496" y="5817"/>
                  </a:lnTo>
                  <a:cubicBezTo>
                    <a:pt x="20264" y="5817"/>
                    <a:pt x="21032" y="5646"/>
                    <a:pt x="21757" y="5305"/>
                  </a:cubicBezTo>
                  <a:lnTo>
                    <a:pt x="21629" y="5049"/>
                  </a:lnTo>
                  <a:cubicBezTo>
                    <a:pt x="20947" y="5390"/>
                    <a:pt x="20221" y="5518"/>
                    <a:pt x="19453" y="5518"/>
                  </a:cubicBezTo>
                  <a:cubicBezTo>
                    <a:pt x="19175" y="5552"/>
                    <a:pt x="18893" y="5568"/>
                    <a:pt x="18611" y="5568"/>
                  </a:cubicBezTo>
                  <a:cubicBezTo>
                    <a:pt x="17813" y="5568"/>
                    <a:pt x="17010" y="5440"/>
                    <a:pt x="16254" y="5220"/>
                  </a:cubicBezTo>
                  <a:cubicBezTo>
                    <a:pt x="15827" y="5092"/>
                    <a:pt x="15401" y="4836"/>
                    <a:pt x="15059" y="4537"/>
                  </a:cubicBezTo>
                  <a:cubicBezTo>
                    <a:pt x="15529" y="4281"/>
                    <a:pt x="15955" y="3983"/>
                    <a:pt x="16382" y="3684"/>
                  </a:cubicBezTo>
                  <a:cubicBezTo>
                    <a:pt x="16937" y="3215"/>
                    <a:pt x="17662" y="2532"/>
                    <a:pt x="17534" y="1594"/>
                  </a:cubicBezTo>
                  <a:cubicBezTo>
                    <a:pt x="17406" y="740"/>
                    <a:pt x="16638" y="143"/>
                    <a:pt x="15785" y="143"/>
                  </a:cubicBezTo>
                  <a:cubicBezTo>
                    <a:pt x="15145" y="143"/>
                    <a:pt x="14548" y="442"/>
                    <a:pt x="14206" y="954"/>
                  </a:cubicBezTo>
                  <a:cubicBezTo>
                    <a:pt x="13737" y="1594"/>
                    <a:pt x="13566" y="2404"/>
                    <a:pt x="13780" y="3172"/>
                  </a:cubicBezTo>
                  <a:cubicBezTo>
                    <a:pt x="13950" y="3684"/>
                    <a:pt x="14206" y="4111"/>
                    <a:pt x="14590" y="4495"/>
                  </a:cubicBezTo>
                  <a:cubicBezTo>
                    <a:pt x="13268" y="5134"/>
                    <a:pt x="11860" y="5476"/>
                    <a:pt x="10409" y="5476"/>
                  </a:cubicBezTo>
                  <a:lnTo>
                    <a:pt x="10367" y="5476"/>
                  </a:lnTo>
                  <a:cubicBezTo>
                    <a:pt x="10295" y="5478"/>
                    <a:pt x="10223" y="5480"/>
                    <a:pt x="10151" y="5480"/>
                  </a:cubicBezTo>
                  <a:cubicBezTo>
                    <a:pt x="9077" y="5480"/>
                    <a:pt x="8047" y="5180"/>
                    <a:pt x="7167" y="4580"/>
                  </a:cubicBezTo>
                  <a:cubicBezTo>
                    <a:pt x="6869" y="4367"/>
                    <a:pt x="6613" y="4111"/>
                    <a:pt x="6399" y="3855"/>
                  </a:cubicBezTo>
                  <a:cubicBezTo>
                    <a:pt x="6826" y="3684"/>
                    <a:pt x="7210" y="3428"/>
                    <a:pt x="7551" y="3172"/>
                  </a:cubicBezTo>
                  <a:cubicBezTo>
                    <a:pt x="7978" y="2788"/>
                    <a:pt x="8319" y="2319"/>
                    <a:pt x="8490" y="1807"/>
                  </a:cubicBezTo>
                  <a:cubicBezTo>
                    <a:pt x="8703" y="1210"/>
                    <a:pt x="8490" y="570"/>
                    <a:pt x="7978" y="228"/>
                  </a:cubicBezTo>
                  <a:cubicBezTo>
                    <a:pt x="7750" y="77"/>
                    <a:pt x="7489" y="1"/>
                    <a:pt x="7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0" name="Google Shape;1210;p53"/>
          <p:cNvPicPr preferRelativeResize="0"/>
          <p:nvPr/>
        </p:nvPicPr>
        <p:blipFill>
          <a:blip r:embed="rId3">
            <a:alphaModFix/>
          </a:blip>
          <a:stretch>
            <a:fillRect/>
          </a:stretch>
        </p:blipFill>
        <p:spPr>
          <a:xfrm>
            <a:off x="4334714" y="2891013"/>
            <a:ext cx="474575" cy="474575"/>
          </a:xfrm>
          <a:prstGeom prst="rect">
            <a:avLst/>
          </a:prstGeom>
          <a:noFill/>
          <a:ln>
            <a:noFill/>
          </a:ln>
        </p:spPr>
      </p:pic>
      <p:grpSp>
        <p:nvGrpSpPr>
          <p:cNvPr id="1211" name="Google Shape;1211;p53"/>
          <p:cNvGrpSpPr/>
          <p:nvPr/>
        </p:nvGrpSpPr>
        <p:grpSpPr>
          <a:xfrm>
            <a:off x="1957194" y="2407871"/>
            <a:ext cx="657612" cy="1058357"/>
            <a:chOff x="1957194" y="2407871"/>
            <a:chExt cx="657612" cy="1058357"/>
          </a:xfrm>
        </p:grpSpPr>
        <p:grpSp>
          <p:nvGrpSpPr>
            <p:cNvPr id="1212" name="Google Shape;1212;p53"/>
            <p:cNvGrpSpPr/>
            <p:nvPr/>
          </p:nvGrpSpPr>
          <p:grpSpPr>
            <a:xfrm>
              <a:off x="1957194" y="2820111"/>
              <a:ext cx="657612" cy="646116"/>
              <a:chOff x="2866317" y="3817357"/>
              <a:chExt cx="362920" cy="356576"/>
            </a:xfrm>
          </p:grpSpPr>
          <p:sp>
            <p:nvSpPr>
              <p:cNvPr id="1213" name="Google Shape;1213;p53"/>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53"/>
              <p:cNvSpPr/>
              <p:nvPr/>
            </p:nvSpPr>
            <p:spPr>
              <a:xfrm>
                <a:off x="3021457" y="3817357"/>
                <a:ext cx="207780" cy="356576"/>
              </a:xfrm>
              <a:custGeom>
                <a:rect b="b" l="l" r="r" t="t"/>
                <a:pathLst>
                  <a:path extrusionOk="0" h="13602" w="7926">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15" name="Google Shape;1215;p53"/>
            <p:cNvCxnSpPr>
              <a:stCxn id="1190" idx="2"/>
            </p:cNvCxnSpPr>
            <p:nvPr/>
          </p:nvCxnSpPr>
          <p:spPr>
            <a:xfrm>
              <a:off x="2286000" y="2407871"/>
              <a:ext cx="0" cy="436500"/>
            </a:xfrm>
            <a:prstGeom prst="straightConnector1">
              <a:avLst/>
            </a:prstGeom>
            <a:noFill/>
            <a:ln cap="flat" cmpd="sng" w="28575">
              <a:solidFill>
                <a:schemeClr val="accent1"/>
              </a:solidFill>
              <a:prstDash val="solid"/>
              <a:round/>
              <a:headEnd len="med" w="med" type="none"/>
              <a:tailEnd len="med" w="med" type="none"/>
            </a:ln>
          </p:spPr>
        </p:cxnSp>
      </p:grpSp>
      <p:pic>
        <p:nvPicPr>
          <p:cNvPr id="1216" name="Google Shape;1216;p53"/>
          <p:cNvPicPr preferRelativeResize="0"/>
          <p:nvPr/>
        </p:nvPicPr>
        <p:blipFill>
          <a:blip r:embed="rId4">
            <a:alphaModFix/>
          </a:blip>
          <a:stretch>
            <a:fillRect/>
          </a:stretch>
        </p:blipFill>
        <p:spPr>
          <a:xfrm>
            <a:off x="1532225" y="2692350"/>
            <a:ext cx="1507559" cy="871950"/>
          </a:xfrm>
          <a:prstGeom prst="rect">
            <a:avLst/>
          </a:prstGeom>
          <a:noFill/>
          <a:ln>
            <a:noFill/>
          </a:ln>
        </p:spPr>
      </p:pic>
      <p:pic>
        <p:nvPicPr>
          <p:cNvPr id="1217" name="Google Shape;1217;p53"/>
          <p:cNvPicPr preferRelativeResize="0"/>
          <p:nvPr/>
        </p:nvPicPr>
        <p:blipFill>
          <a:blip r:embed="rId5">
            <a:alphaModFix/>
          </a:blip>
          <a:stretch>
            <a:fillRect/>
          </a:stretch>
        </p:blipFill>
        <p:spPr>
          <a:xfrm>
            <a:off x="6559203" y="2829510"/>
            <a:ext cx="597600" cy="597600"/>
          </a:xfrm>
          <a:prstGeom prst="rect">
            <a:avLst/>
          </a:prstGeom>
          <a:noFill/>
          <a:ln>
            <a:noFill/>
          </a:ln>
        </p:spPr>
      </p:pic>
      <p:sp>
        <p:nvSpPr>
          <p:cNvPr id="1218" name="Google Shape;1218;p5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2" name="Shape 1222"/>
        <p:cNvGrpSpPr/>
        <p:nvPr/>
      </p:nvGrpSpPr>
      <p:grpSpPr>
        <a:xfrm>
          <a:off x="0" y="0"/>
          <a:ext cx="0" cy="0"/>
          <a:chOff x="0" y="0"/>
          <a:chExt cx="0" cy="0"/>
        </a:xfrm>
      </p:grpSpPr>
      <p:sp>
        <p:nvSpPr>
          <p:cNvPr id="1223" name="Google Shape;1223;p54"/>
          <p:cNvSpPr/>
          <p:nvPr/>
        </p:nvSpPr>
        <p:spPr>
          <a:xfrm>
            <a:off x="831867" y="1419800"/>
            <a:ext cx="2908266" cy="3324032"/>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54"/>
          <p:cNvSpPr/>
          <p:nvPr/>
        </p:nvSpPr>
        <p:spPr>
          <a:xfrm rot="10800000">
            <a:off x="3117867" y="1419800"/>
            <a:ext cx="2908266" cy="3324032"/>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54"/>
          <p:cNvSpPr/>
          <p:nvPr/>
        </p:nvSpPr>
        <p:spPr>
          <a:xfrm flipH="1">
            <a:off x="5403867" y="1419800"/>
            <a:ext cx="2908266" cy="3324032"/>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26" name="Google Shape;1226;p54"/>
          <p:cNvGrpSpPr/>
          <p:nvPr/>
        </p:nvGrpSpPr>
        <p:grpSpPr>
          <a:xfrm>
            <a:off x="713250" y="421475"/>
            <a:ext cx="7717800" cy="871956"/>
            <a:chOff x="713250" y="421475"/>
            <a:chExt cx="7717800" cy="871956"/>
          </a:xfrm>
        </p:grpSpPr>
        <p:sp>
          <p:nvSpPr>
            <p:cNvPr id="1227" name="Google Shape;1227;p54"/>
            <p:cNvSpPr/>
            <p:nvPr/>
          </p:nvSpPr>
          <p:spPr>
            <a:xfrm rot="10419122">
              <a:off x="6651903" y="759362"/>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54"/>
            <p:cNvSpPr/>
            <p:nvPr/>
          </p:nvSpPr>
          <p:spPr>
            <a:xfrm flipH="1" rot="-10419122">
              <a:off x="2003703" y="759362"/>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54"/>
            <p:cNvSpPr/>
            <p:nvPr/>
          </p:nvSpPr>
          <p:spPr>
            <a:xfrm flipH="1" rot="9256135">
              <a:off x="4432648" y="664280"/>
              <a:ext cx="488543" cy="508535"/>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54"/>
            <p:cNvSpPr/>
            <p:nvPr/>
          </p:nvSpPr>
          <p:spPr>
            <a:xfrm flipH="1">
              <a:off x="713250" y="421475"/>
              <a:ext cx="77178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31" name="Google Shape;1231;p54"/>
          <p:cNvSpPr txBox="1"/>
          <p:nvPr>
            <p:ph idx="6"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LIBRARY USED</a:t>
            </a:r>
            <a:endParaRPr/>
          </a:p>
        </p:txBody>
      </p:sp>
      <p:sp>
        <p:nvSpPr>
          <p:cNvPr id="1232" name="Google Shape;1232;p54"/>
          <p:cNvSpPr txBox="1"/>
          <p:nvPr>
            <p:ph idx="2" type="title"/>
          </p:nvPr>
        </p:nvSpPr>
        <p:spPr>
          <a:xfrm>
            <a:off x="3163100" y="1828963"/>
            <a:ext cx="2754900" cy="5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YELLOWBRICK</a:t>
            </a:r>
            <a:endParaRPr sz="3000"/>
          </a:p>
        </p:txBody>
      </p:sp>
      <p:sp>
        <p:nvSpPr>
          <p:cNvPr id="1233" name="Google Shape;1233;p54"/>
          <p:cNvSpPr txBox="1"/>
          <p:nvPr>
            <p:ph idx="3" type="subTitle"/>
          </p:nvPr>
        </p:nvSpPr>
        <p:spPr>
          <a:xfrm>
            <a:off x="3721700" y="3320423"/>
            <a:ext cx="1763400" cy="1491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Library built on top of Matplotlib design to </a:t>
            </a:r>
            <a:r>
              <a:rPr lang="en">
                <a:latin typeface="Courier New"/>
                <a:ea typeface="Courier New"/>
                <a:cs typeface="Courier New"/>
                <a:sym typeface="Courier New"/>
              </a:rPr>
              <a:t>enhance</a:t>
            </a:r>
            <a:r>
              <a:rPr lang="en">
                <a:latin typeface="Courier New"/>
                <a:ea typeface="Courier New"/>
                <a:cs typeface="Courier New"/>
                <a:sym typeface="Courier New"/>
              </a:rPr>
              <a:t> ML model </a:t>
            </a:r>
            <a:endParaRPr>
              <a:latin typeface="Courier New"/>
              <a:ea typeface="Courier New"/>
              <a:cs typeface="Courier New"/>
              <a:sym typeface="Courier New"/>
            </a:endParaRPr>
          </a:p>
        </p:txBody>
      </p:sp>
      <p:grpSp>
        <p:nvGrpSpPr>
          <p:cNvPr id="1234" name="Google Shape;1234;p54"/>
          <p:cNvGrpSpPr/>
          <p:nvPr/>
        </p:nvGrpSpPr>
        <p:grpSpPr>
          <a:xfrm>
            <a:off x="4243190" y="2426563"/>
            <a:ext cx="657612" cy="1008081"/>
            <a:chOff x="4243190" y="2426563"/>
            <a:chExt cx="657612" cy="1008081"/>
          </a:xfrm>
        </p:grpSpPr>
        <p:grpSp>
          <p:nvGrpSpPr>
            <p:cNvPr id="1235" name="Google Shape;1235;p54"/>
            <p:cNvGrpSpPr/>
            <p:nvPr/>
          </p:nvGrpSpPr>
          <p:grpSpPr>
            <a:xfrm>
              <a:off x="4243190" y="2788004"/>
              <a:ext cx="657612" cy="646639"/>
              <a:chOff x="3314750" y="3817357"/>
              <a:chExt cx="362920" cy="356865"/>
            </a:xfrm>
          </p:grpSpPr>
          <p:sp>
            <p:nvSpPr>
              <p:cNvPr id="1236" name="Google Shape;1236;p54"/>
              <p:cNvSpPr/>
              <p:nvPr/>
            </p:nvSpPr>
            <p:spPr>
              <a:xfrm>
                <a:off x="3314750" y="3817357"/>
                <a:ext cx="356865" cy="356498"/>
              </a:xfrm>
              <a:custGeom>
                <a:rect b="b" l="l" r="r" t="t"/>
                <a:pathLst>
                  <a:path extrusionOk="0" h="13599" w="13613">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54"/>
              <p:cNvSpPr/>
              <p:nvPr/>
            </p:nvSpPr>
            <p:spPr>
              <a:xfrm>
                <a:off x="3469891" y="3817357"/>
                <a:ext cx="207780" cy="356865"/>
              </a:xfrm>
              <a:custGeom>
                <a:rect b="b" l="l" r="r" t="t"/>
                <a:pathLst>
                  <a:path extrusionOk="0" h="13613" w="7926">
                    <a:moveTo>
                      <a:pt x="881" y="0"/>
                    </a:moveTo>
                    <a:cubicBezTo>
                      <a:pt x="884" y="0"/>
                      <a:pt x="886" y="0"/>
                      <a:pt x="888" y="0"/>
                    </a:cubicBezTo>
                    <a:lnTo>
                      <a:pt x="888" y="0"/>
                    </a:lnTo>
                    <a:cubicBezTo>
                      <a:pt x="891" y="0"/>
                      <a:pt x="893" y="0"/>
                      <a:pt x="896" y="0"/>
                    </a:cubicBezTo>
                    <a:close/>
                    <a:moveTo>
                      <a:pt x="888" y="0"/>
                    </a:moveTo>
                    <a:lnTo>
                      <a:pt x="888" y="0"/>
                    </a:lnTo>
                    <a:cubicBezTo>
                      <a:pt x="588" y="0"/>
                      <a:pt x="301" y="15"/>
                      <a:pt x="1" y="58"/>
                    </a:cubicBezTo>
                    <a:cubicBezTo>
                      <a:pt x="3393" y="491"/>
                      <a:pt x="5934" y="3378"/>
                      <a:pt x="5934" y="6799"/>
                    </a:cubicBezTo>
                    <a:cubicBezTo>
                      <a:pt x="5934" y="10220"/>
                      <a:pt x="3393" y="13107"/>
                      <a:pt x="1" y="13555"/>
                    </a:cubicBezTo>
                    <a:cubicBezTo>
                      <a:pt x="299" y="13594"/>
                      <a:pt x="595" y="13612"/>
                      <a:pt x="887" y="13612"/>
                    </a:cubicBezTo>
                    <a:cubicBezTo>
                      <a:pt x="4418" y="13612"/>
                      <a:pt x="7441" y="10873"/>
                      <a:pt x="7680" y="7247"/>
                    </a:cubicBezTo>
                    <a:cubicBezTo>
                      <a:pt x="7926" y="3323"/>
                      <a:pt x="4826" y="4"/>
                      <a:pt x="88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38" name="Google Shape;1238;p54"/>
            <p:cNvCxnSpPr>
              <a:stCxn id="1232" idx="2"/>
            </p:cNvCxnSpPr>
            <p:nvPr/>
          </p:nvCxnSpPr>
          <p:spPr>
            <a:xfrm>
              <a:off x="4540550" y="2426563"/>
              <a:ext cx="0" cy="459300"/>
            </a:xfrm>
            <a:prstGeom prst="straightConnector1">
              <a:avLst/>
            </a:prstGeom>
            <a:noFill/>
            <a:ln cap="flat" cmpd="sng" w="28575">
              <a:solidFill>
                <a:schemeClr val="accent3"/>
              </a:solidFill>
              <a:prstDash val="solid"/>
              <a:round/>
              <a:headEnd len="med" w="med" type="none"/>
              <a:tailEnd len="med" w="med" type="none"/>
            </a:ln>
          </p:spPr>
        </p:cxnSp>
      </p:grpSp>
      <p:grpSp>
        <p:nvGrpSpPr>
          <p:cNvPr id="1239" name="Google Shape;1239;p54"/>
          <p:cNvGrpSpPr/>
          <p:nvPr/>
        </p:nvGrpSpPr>
        <p:grpSpPr>
          <a:xfrm rot="10800000">
            <a:off x="7814542" y="4148026"/>
            <a:ext cx="1035615" cy="777559"/>
            <a:chOff x="11717200" y="1003300"/>
            <a:chExt cx="987428" cy="741379"/>
          </a:xfrm>
        </p:grpSpPr>
        <p:sp>
          <p:nvSpPr>
            <p:cNvPr id="1240" name="Google Shape;1240;p54"/>
            <p:cNvSpPr/>
            <p:nvPr/>
          </p:nvSpPr>
          <p:spPr>
            <a:xfrm>
              <a:off x="11717200" y="1003300"/>
              <a:ext cx="868150" cy="482100"/>
            </a:xfrm>
            <a:custGeom>
              <a:rect b="b" l="l" r="r" t="t"/>
              <a:pathLst>
                <a:path extrusionOk="0" h="19284" w="34726">
                  <a:moveTo>
                    <a:pt x="17363" y="0"/>
                  </a:moveTo>
                  <a:cubicBezTo>
                    <a:pt x="7764" y="0"/>
                    <a:pt x="0" y="4309"/>
                    <a:pt x="0" y="9642"/>
                  </a:cubicBezTo>
                  <a:cubicBezTo>
                    <a:pt x="0" y="14974"/>
                    <a:pt x="7764" y="19283"/>
                    <a:pt x="17363" y="19283"/>
                  </a:cubicBezTo>
                  <a:cubicBezTo>
                    <a:pt x="26962" y="19283"/>
                    <a:pt x="34726" y="14974"/>
                    <a:pt x="34726" y="9642"/>
                  </a:cubicBezTo>
                  <a:cubicBezTo>
                    <a:pt x="34726" y="4309"/>
                    <a:pt x="26962" y="0"/>
                    <a:pt x="17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54"/>
            <p:cNvSpPr/>
            <p:nvPr/>
          </p:nvSpPr>
          <p:spPr>
            <a:xfrm rot="-2992783">
              <a:off x="12351520" y="1317929"/>
              <a:ext cx="240002" cy="407429"/>
            </a:xfrm>
            <a:custGeom>
              <a:rect b="b" l="l" r="r" t="t"/>
              <a:pathLst>
                <a:path extrusionOk="0" h="16297" w="9600">
                  <a:moveTo>
                    <a:pt x="2091" y="0"/>
                  </a:moveTo>
                  <a:lnTo>
                    <a:pt x="2091" y="0"/>
                  </a:lnTo>
                  <a:cubicBezTo>
                    <a:pt x="1" y="5333"/>
                    <a:pt x="427" y="11348"/>
                    <a:pt x="3243" y="16297"/>
                  </a:cubicBezTo>
                  <a:cubicBezTo>
                    <a:pt x="2518" y="10410"/>
                    <a:pt x="4907" y="4522"/>
                    <a:pt x="9599" y="854"/>
                  </a:cubicBezTo>
                  <a:lnTo>
                    <a:pt x="20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54"/>
            <p:cNvSpPr/>
            <p:nvPr/>
          </p:nvSpPr>
          <p:spPr>
            <a:xfrm>
              <a:off x="11866577" y="1158611"/>
              <a:ext cx="543950" cy="145650"/>
            </a:xfrm>
            <a:custGeom>
              <a:rect b="b" l="l" r="r" t="t"/>
              <a:pathLst>
                <a:path extrusionOk="0" h="5826" w="21758">
                  <a:moveTo>
                    <a:pt x="7230" y="271"/>
                  </a:moveTo>
                  <a:lnTo>
                    <a:pt x="7230" y="271"/>
                  </a:lnTo>
                  <a:cubicBezTo>
                    <a:pt x="7436" y="276"/>
                    <a:pt x="7643" y="360"/>
                    <a:pt x="7850" y="484"/>
                  </a:cubicBezTo>
                  <a:cubicBezTo>
                    <a:pt x="8276" y="740"/>
                    <a:pt x="8447" y="1252"/>
                    <a:pt x="8234" y="1722"/>
                  </a:cubicBezTo>
                  <a:cubicBezTo>
                    <a:pt x="8063" y="2191"/>
                    <a:pt x="7764" y="2617"/>
                    <a:pt x="7381" y="2959"/>
                  </a:cubicBezTo>
                  <a:cubicBezTo>
                    <a:pt x="7039" y="3215"/>
                    <a:pt x="6655" y="3471"/>
                    <a:pt x="6271" y="3599"/>
                  </a:cubicBezTo>
                  <a:cubicBezTo>
                    <a:pt x="5887" y="3044"/>
                    <a:pt x="5759" y="2361"/>
                    <a:pt x="5887" y="1679"/>
                  </a:cubicBezTo>
                  <a:cubicBezTo>
                    <a:pt x="5973" y="1252"/>
                    <a:pt x="6186" y="868"/>
                    <a:pt x="6527" y="570"/>
                  </a:cubicBezTo>
                  <a:cubicBezTo>
                    <a:pt x="6735" y="403"/>
                    <a:pt x="6943" y="278"/>
                    <a:pt x="7230" y="271"/>
                  </a:cubicBezTo>
                  <a:close/>
                  <a:moveTo>
                    <a:pt x="15785" y="399"/>
                  </a:moveTo>
                  <a:cubicBezTo>
                    <a:pt x="16510" y="399"/>
                    <a:pt x="17150" y="911"/>
                    <a:pt x="17278" y="1636"/>
                  </a:cubicBezTo>
                  <a:cubicBezTo>
                    <a:pt x="17320" y="2276"/>
                    <a:pt x="16979" y="2831"/>
                    <a:pt x="16211" y="3471"/>
                  </a:cubicBezTo>
                  <a:cubicBezTo>
                    <a:pt x="15742" y="3812"/>
                    <a:pt x="15315" y="4111"/>
                    <a:pt x="14803" y="4367"/>
                  </a:cubicBezTo>
                  <a:cubicBezTo>
                    <a:pt x="14462" y="4025"/>
                    <a:pt x="14164" y="3599"/>
                    <a:pt x="14036" y="3129"/>
                  </a:cubicBezTo>
                  <a:cubicBezTo>
                    <a:pt x="13865" y="2447"/>
                    <a:pt x="13993" y="1722"/>
                    <a:pt x="14377" y="1124"/>
                  </a:cubicBezTo>
                  <a:cubicBezTo>
                    <a:pt x="14718" y="655"/>
                    <a:pt x="15230" y="399"/>
                    <a:pt x="15785" y="399"/>
                  </a:cubicBezTo>
                  <a:close/>
                  <a:moveTo>
                    <a:pt x="7232" y="1"/>
                  </a:moveTo>
                  <a:cubicBezTo>
                    <a:pt x="6910" y="1"/>
                    <a:pt x="6594" y="119"/>
                    <a:pt x="6357" y="356"/>
                  </a:cubicBezTo>
                  <a:cubicBezTo>
                    <a:pt x="5973" y="698"/>
                    <a:pt x="5717" y="1124"/>
                    <a:pt x="5589" y="1636"/>
                  </a:cubicBezTo>
                  <a:cubicBezTo>
                    <a:pt x="5461" y="2361"/>
                    <a:pt x="5631" y="3087"/>
                    <a:pt x="6015" y="3684"/>
                  </a:cubicBezTo>
                  <a:cubicBezTo>
                    <a:pt x="5418" y="3897"/>
                    <a:pt x="4821" y="4025"/>
                    <a:pt x="4224" y="4111"/>
                  </a:cubicBezTo>
                  <a:cubicBezTo>
                    <a:pt x="3873" y="4187"/>
                    <a:pt x="3523" y="4225"/>
                    <a:pt x="3176" y="4225"/>
                  </a:cubicBezTo>
                  <a:cubicBezTo>
                    <a:pt x="2552" y="4225"/>
                    <a:pt x="1941" y="4101"/>
                    <a:pt x="1365" y="3855"/>
                  </a:cubicBezTo>
                  <a:cubicBezTo>
                    <a:pt x="896" y="3599"/>
                    <a:pt x="512" y="3129"/>
                    <a:pt x="384" y="2617"/>
                  </a:cubicBezTo>
                  <a:cubicBezTo>
                    <a:pt x="256" y="2234"/>
                    <a:pt x="299" y="1850"/>
                    <a:pt x="512" y="1551"/>
                  </a:cubicBezTo>
                  <a:lnTo>
                    <a:pt x="299" y="1380"/>
                  </a:lnTo>
                  <a:cubicBezTo>
                    <a:pt x="43" y="1764"/>
                    <a:pt x="0" y="2234"/>
                    <a:pt x="128" y="2660"/>
                  </a:cubicBezTo>
                  <a:cubicBezTo>
                    <a:pt x="256" y="3300"/>
                    <a:pt x="683" y="3812"/>
                    <a:pt x="1237" y="4111"/>
                  </a:cubicBezTo>
                  <a:cubicBezTo>
                    <a:pt x="1849" y="4389"/>
                    <a:pt x="2515" y="4522"/>
                    <a:pt x="3188" y="4522"/>
                  </a:cubicBezTo>
                  <a:cubicBezTo>
                    <a:pt x="3548" y="4522"/>
                    <a:pt x="3909" y="4484"/>
                    <a:pt x="4266" y="4409"/>
                  </a:cubicBezTo>
                  <a:cubicBezTo>
                    <a:pt x="4906" y="4324"/>
                    <a:pt x="5546" y="4153"/>
                    <a:pt x="6143" y="3940"/>
                  </a:cubicBezTo>
                  <a:cubicBezTo>
                    <a:pt x="6399" y="4281"/>
                    <a:pt x="6655" y="4580"/>
                    <a:pt x="6997" y="4836"/>
                  </a:cubicBezTo>
                  <a:cubicBezTo>
                    <a:pt x="7963" y="5440"/>
                    <a:pt x="9082" y="5778"/>
                    <a:pt x="10209" y="5778"/>
                  </a:cubicBezTo>
                  <a:cubicBezTo>
                    <a:pt x="10276" y="5778"/>
                    <a:pt x="10343" y="5777"/>
                    <a:pt x="10409" y="5774"/>
                  </a:cubicBezTo>
                  <a:cubicBezTo>
                    <a:pt x="11945" y="5732"/>
                    <a:pt x="13438" y="5390"/>
                    <a:pt x="14803" y="4708"/>
                  </a:cubicBezTo>
                  <a:cubicBezTo>
                    <a:pt x="15187" y="5049"/>
                    <a:pt x="15657" y="5305"/>
                    <a:pt x="16169" y="5476"/>
                  </a:cubicBezTo>
                  <a:cubicBezTo>
                    <a:pt x="16839" y="5699"/>
                    <a:pt x="17542" y="5825"/>
                    <a:pt x="18249" y="5825"/>
                  </a:cubicBezTo>
                  <a:cubicBezTo>
                    <a:pt x="18352" y="5825"/>
                    <a:pt x="18455" y="5822"/>
                    <a:pt x="18558" y="5817"/>
                  </a:cubicBezTo>
                  <a:lnTo>
                    <a:pt x="19496" y="5817"/>
                  </a:lnTo>
                  <a:cubicBezTo>
                    <a:pt x="20264" y="5817"/>
                    <a:pt x="21032" y="5646"/>
                    <a:pt x="21757" y="5305"/>
                  </a:cubicBezTo>
                  <a:lnTo>
                    <a:pt x="21629" y="5049"/>
                  </a:lnTo>
                  <a:cubicBezTo>
                    <a:pt x="20947" y="5390"/>
                    <a:pt x="20221" y="5518"/>
                    <a:pt x="19453" y="5518"/>
                  </a:cubicBezTo>
                  <a:cubicBezTo>
                    <a:pt x="19175" y="5552"/>
                    <a:pt x="18893" y="5568"/>
                    <a:pt x="18611" y="5568"/>
                  </a:cubicBezTo>
                  <a:cubicBezTo>
                    <a:pt x="17813" y="5568"/>
                    <a:pt x="17010" y="5440"/>
                    <a:pt x="16254" y="5220"/>
                  </a:cubicBezTo>
                  <a:cubicBezTo>
                    <a:pt x="15827" y="5092"/>
                    <a:pt x="15401" y="4836"/>
                    <a:pt x="15059" y="4537"/>
                  </a:cubicBezTo>
                  <a:cubicBezTo>
                    <a:pt x="15529" y="4281"/>
                    <a:pt x="15955" y="3983"/>
                    <a:pt x="16382" y="3684"/>
                  </a:cubicBezTo>
                  <a:cubicBezTo>
                    <a:pt x="16937" y="3215"/>
                    <a:pt x="17662" y="2532"/>
                    <a:pt x="17534" y="1594"/>
                  </a:cubicBezTo>
                  <a:cubicBezTo>
                    <a:pt x="17406" y="740"/>
                    <a:pt x="16638" y="143"/>
                    <a:pt x="15785" y="143"/>
                  </a:cubicBezTo>
                  <a:cubicBezTo>
                    <a:pt x="15145" y="143"/>
                    <a:pt x="14548" y="442"/>
                    <a:pt x="14206" y="954"/>
                  </a:cubicBezTo>
                  <a:cubicBezTo>
                    <a:pt x="13737" y="1594"/>
                    <a:pt x="13566" y="2404"/>
                    <a:pt x="13780" y="3172"/>
                  </a:cubicBezTo>
                  <a:cubicBezTo>
                    <a:pt x="13950" y="3684"/>
                    <a:pt x="14206" y="4111"/>
                    <a:pt x="14590" y="4495"/>
                  </a:cubicBezTo>
                  <a:cubicBezTo>
                    <a:pt x="13268" y="5134"/>
                    <a:pt x="11860" y="5476"/>
                    <a:pt x="10409" y="5476"/>
                  </a:cubicBezTo>
                  <a:lnTo>
                    <a:pt x="10367" y="5476"/>
                  </a:lnTo>
                  <a:cubicBezTo>
                    <a:pt x="10295" y="5478"/>
                    <a:pt x="10223" y="5480"/>
                    <a:pt x="10151" y="5480"/>
                  </a:cubicBezTo>
                  <a:cubicBezTo>
                    <a:pt x="9077" y="5480"/>
                    <a:pt x="8047" y="5180"/>
                    <a:pt x="7167" y="4580"/>
                  </a:cubicBezTo>
                  <a:cubicBezTo>
                    <a:pt x="6869" y="4367"/>
                    <a:pt x="6613" y="4111"/>
                    <a:pt x="6399" y="3855"/>
                  </a:cubicBezTo>
                  <a:cubicBezTo>
                    <a:pt x="6826" y="3684"/>
                    <a:pt x="7210" y="3428"/>
                    <a:pt x="7551" y="3172"/>
                  </a:cubicBezTo>
                  <a:cubicBezTo>
                    <a:pt x="7978" y="2788"/>
                    <a:pt x="8319" y="2319"/>
                    <a:pt x="8490" y="1807"/>
                  </a:cubicBezTo>
                  <a:cubicBezTo>
                    <a:pt x="8703" y="1210"/>
                    <a:pt x="8490" y="570"/>
                    <a:pt x="7978" y="228"/>
                  </a:cubicBezTo>
                  <a:cubicBezTo>
                    <a:pt x="7750" y="77"/>
                    <a:pt x="7489" y="1"/>
                    <a:pt x="7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3" name="Google Shape;1243;p54"/>
          <p:cNvSpPr txBox="1"/>
          <p:nvPr>
            <p:ph type="title"/>
          </p:nvPr>
        </p:nvSpPr>
        <p:spPr>
          <a:xfrm>
            <a:off x="986150" y="1823838"/>
            <a:ext cx="2536800" cy="5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MATPLOTLIB</a:t>
            </a:r>
            <a:endParaRPr sz="3000"/>
          </a:p>
        </p:txBody>
      </p:sp>
      <p:sp>
        <p:nvSpPr>
          <p:cNvPr id="1244" name="Google Shape;1244;p54"/>
          <p:cNvSpPr txBox="1"/>
          <p:nvPr>
            <p:ph idx="1" type="subTitle"/>
          </p:nvPr>
        </p:nvSpPr>
        <p:spPr>
          <a:xfrm>
            <a:off x="1404300" y="3357578"/>
            <a:ext cx="1763400" cy="88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Helps generate plots and charts for the model.</a:t>
            </a:r>
            <a:endParaRPr>
              <a:latin typeface="Courier New"/>
              <a:ea typeface="Courier New"/>
              <a:cs typeface="Courier New"/>
              <a:sym typeface="Courier New"/>
            </a:endParaRPr>
          </a:p>
        </p:txBody>
      </p:sp>
      <p:grpSp>
        <p:nvGrpSpPr>
          <p:cNvPr id="1245" name="Google Shape;1245;p54"/>
          <p:cNvGrpSpPr/>
          <p:nvPr/>
        </p:nvGrpSpPr>
        <p:grpSpPr>
          <a:xfrm>
            <a:off x="1957194" y="2385900"/>
            <a:ext cx="657612" cy="1004128"/>
            <a:chOff x="1957194" y="2462100"/>
            <a:chExt cx="657612" cy="1004128"/>
          </a:xfrm>
        </p:grpSpPr>
        <p:grpSp>
          <p:nvGrpSpPr>
            <p:cNvPr id="1246" name="Google Shape;1246;p54"/>
            <p:cNvGrpSpPr/>
            <p:nvPr/>
          </p:nvGrpSpPr>
          <p:grpSpPr>
            <a:xfrm>
              <a:off x="1957194" y="2820111"/>
              <a:ext cx="657612" cy="646116"/>
              <a:chOff x="2866317" y="3817357"/>
              <a:chExt cx="362920" cy="356576"/>
            </a:xfrm>
          </p:grpSpPr>
          <p:sp>
            <p:nvSpPr>
              <p:cNvPr id="1247" name="Google Shape;1247;p54"/>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54"/>
              <p:cNvSpPr/>
              <p:nvPr/>
            </p:nvSpPr>
            <p:spPr>
              <a:xfrm>
                <a:off x="3021457" y="3817357"/>
                <a:ext cx="207780" cy="356576"/>
              </a:xfrm>
              <a:custGeom>
                <a:rect b="b" l="l" r="r" t="t"/>
                <a:pathLst>
                  <a:path extrusionOk="0" h="13602" w="7926">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49" name="Google Shape;1249;p54"/>
            <p:cNvCxnSpPr/>
            <p:nvPr/>
          </p:nvCxnSpPr>
          <p:spPr>
            <a:xfrm>
              <a:off x="2286000" y="2462100"/>
              <a:ext cx="0" cy="436500"/>
            </a:xfrm>
            <a:prstGeom prst="straightConnector1">
              <a:avLst/>
            </a:prstGeom>
            <a:noFill/>
            <a:ln cap="flat" cmpd="sng" w="28575">
              <a:solidFill>
                <a:schemeClr val="accent1"/>
              </a:solidFill>
              <a:prstDash val="solid"/>
              <a:round/>
              <a:headEnd len="med" w="med" type="none"/>
              <a:tailEnd len="med" w="med" type="none"/>
            </a:ln>
          </p:spPr>
        </p:cxnSp>
      </p:grpSp>
      <p:pic>
        <p:nvPicPr>
          <p:cNvPr id="1250" name="Google Shape;1250;p54"/>
          <p:cNvPicPr preferRelativeResize="0"/>
          <p:nvPr/>
        </p:nvPicPr>
        <p:blipFill>
          <a:blip r:embed="rId3">
            <a:alphaModFix/>
          </a:blip>
          <a:stretch>
            <a:fillRect/>
          </a:stretch>
        </p:blipFill>
        <p:spPr>
          <a:xfrm>
            <a:off x="1957200" y="2956975"/>
            <a:ext cx="657600" cy="219200"/>
          </a:xfrm>
          <a:prstGeom prst="rect">
            <a:avLst/>
          </a:prstGeom>
          <a:noFill/>
          <a:ln>
            <a:noFill/>
          </a:ln>
        </p:spPr>
      </p:pic>
      <p:sp>
        <p:nvSpPr>
          <p:cNvPr id="1251" name="Google Shape;1251;p54"/>
          <p:cNvSpPr txBox="1"/>
          <p:nvPr>
            <p:ph idx="4" type="title"/>
          </p:nvPr>
        </p:nvSpPr>
        <p:spPr>
          <a:xfrm>
            <a:off x="6055000" y="1810271"/>
            <a:ext cx="1731600" cy="5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NUMPY</a:t>
            </a:r>
            <a:endParaRPr sz="3000"/>
          </a:p>
        </p:txBody>
      </p:sp>
      <p:sp>
        <p:nvSpPr>
          <p:cNvPr id="1252" name="Google Shape;1252;p54"/>
          <p:cNvSpPr txBox="1"/>
          <p:nvPr>
            <p:ph idx="5" type="subTitle"/>
          </p:nvPr>
        </p:nvSpPr>
        <p:spPr>
          <a:xfrm>
            <a:off x="5878650" y="3232325"/>
            <a:ext cx="2190900" cy="156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Library used for numerical computing in a large multi-dimensional arrays</a:t>
            </a:r>
            <a:endParaRPr>
              <a:latin typeface="Courier New"/>
              <a:ea typeface="Courier New"/>
              <a:cs typeface="Courier New"/>
              <a:sym typeface="Courier New"/>
            </a:endParaRPr>
          </a:p>
        </p:txBody>
      </p:sp>
      <p:grpSp>
        <p:nvGrpSpPr>
          <p:cNvPr id="1253" name="Google Shape;1253;p54"/>
          <p:cNvGrpSpPr/>
          <p:nvPr/>
        </p:nvGrpSpPr>
        <p:grpSpPr>
          <a:xfrm>
            <a:off x="6592007" y="2331671"/>
            <a:ext cx="657587" cy="1026477"/>
            <a:chOff x="6529207" y="2407871"/>
            <a:chExt cx="657587" cy="1026477"/>
          </a:xfrm>
        </p:grpSpPr>
        <p:grpSp>
          <p:nvGrpSpPr>
            <p:cNvPr id="1254" name="Google Shape;1254;p54"/>
            <p:cNvGrpSpPr/>
            <p:nvPr/>
          </p:nvGrpSpPr>
          <p:grpSpPr>
            <a:xfrm>
              <a:off x="6529207" y="2788302"/>
              <a:ext cx="657587" cy="646045"/>
              <a:chOff x="4211985" y="3817357"/>
              <a:chExt cx="362947" cy="356576"/>
            </a:xfrm>
          </p:grpSpPr>
          <p:sp>
            <p:nvSpPr>
              <p:cNvPr id="1255" name="Google Shape;1255;p54"/>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54"/>
              <p:cNvSpPr/>
              <p:nvPr/>
            </p:nvSpPr>
            <p:spPr>
              <a:xfrm>
                <a:off x="4366758" y="3817357"/>
                <a:ext cx="208173" cy="356576"/>
              </a:xfrm>
              <a:custGeom>
                <a:rect b="b" l="l" r="r" t="t"/>
                <a:pathLst>
                  <a:path extrusionOk="0" h="13602" w="7941">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57" name="Google Shape;1257;p54"/>
            <p:cNvCxnSpPr/>
            <p:nvPr/>
          </p:nvCxnSpPr>
          <p:spPr>
            <a:xfrm>
              <a:off x="6858000" y="2407871"/>
              <a:ext cx="0" cy="459300"/>
            </a:xfrm>
            <a:prstGeom prst="straightConnector1">
              <a:avLst/>
            </a:prstGeom>
            <a:noFill/>
            <a:ln cap="flat" cmpd="sng" w="28575">
              <a:solidFill>
                <a:schemeClr val="accent4"/>
              </a:solidFill>
              <a:prstDash val="solid"/>
              <a:round/>
              <a:headEnd len="med" w="med" type="none"/>
              <a:tailEnd len="med" w="med" type="none"/>
            </a:ln>
          </p:spPr>
        </p:cxnSp>
      </p:grpSp>
      <p:pic>
        <p:nvPicPr>
          <p:cNvPr id="1258" name="Google Shape;1258;p54"/>
          <p:cNvPicPr preferRelativeResize="0"/>
          <p:nvPr/>
        </p:nvPicPr>
        <p:blipFill>
          <a:blip r:embed="rId4">
            <a:alphaModFix/>
          </a:blip>
          <a:stretch>
            <a:fillRect/>
          </a:stretch>
        </p:blipFill>
        <p:spPr>
          <a:xfrm>
            <a:off x="6559727" y="2900825"/>
            <a:ext cx="828740" cy="331500"/>
          </a:xfrm>
          <a:prstGeom prst="rect">
            <a:avLst/>
          </a:prstGeom>
          <a:noFill/>
          <a:ln>
            <a:noFill/>
          </a:ln>
        </p:spPr>
      </p:pic>
      <p:pic>
        <p:nvPicPr>
          <p:cNvPr id="1259" name="Google Shape;1259;p54"/>
          <p:cNvPicPr preferRelativeResize="0"/>
          <p:nvPr/>
        </p:nvPicPr>
        <p:blipFill>
          <a:blip r:embed="rId5">
            <a:alphaModFix/>
          </a:blip>
          <a:stretch>
            <a:fillRect/>
          </a:stretch>
        </p:blipFill>
        <p:spPr>
          <a:xfrm>
            <a:off x="4297025" y="2840098"/>
            <a:ext cx="549925" cy="549925"/>
          </a:xfrm>
          <a:prstGeom prst="rect">
            <a:avLst/>
          </a:prstGeom>
          <a:noFill/>
          <a:ln>
            <a:noFill/>
          </a:ln>
        </p:spPr>
      </p:pic>
      <p:sp>
        <p:nvSpPr>
          <p:cNvPr id="1260" name="Google Shape;1260;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4" name="Shape 1264"/>
        <p:cNvGrpSpPr/>
        <p:nvPr/>
      </p:nvGrpSpPr>
      <p:grpSpPr>
        <a:xfrm>
          <a:off x="0" y="0"/>
          <a:ext cx="0" cy="0"/>
          <a:chOff x="0" y="0"/>
          <a:chExt cx="0" cy="0"/>
        </a:xfrm>
      </p:grpSpPr>
      <p:sp>
        <p:nvSpPr>
          <p:cNvPr id="1265" name="Google Shape;1265;p55"/>
          <p:cNvSpPr/>
          <p:nvPr/>
        </p:nvSpPr>
        <p:spPr>
          <a:xfrm rot="10419122">
            <a:off x="6651903" y="759362"/>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55"/>
          <p:cNvSpPr/>
          <p:nvPr/>
        </p:nvSpPr>
        <p:spPr>
          <a:xfrm flipH="1" rot="-10419122">
            <a:off x="2003703" y="759362"/>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55"/>
          <p:cNvSpPr/>
          <p:nvPr/>
        </p:nvSpPr>
        <p:spPr>
          <a:xfrm flipH="1">
            <a:off x="713250" y="421475"/>
            <a:ext cx="77178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55"/>
          <p:cNvSpPr/>
          <p:nvPr/>
        </p:nvSpPr>
        <p:spPr>
          <a:xfrm>
            <a:off x="831867" y="1419800"/>
            <a:ext cx="2908266" cy="3324032"/>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55"/>
          <p:cNvSpPr/>
          <p:nvPr/>
        </p:nvSpPr>
        <p:spPr>
          <a:xfrm flipH="1">
            <a:off x="5403867" y="1419800"/>
            <a:ext cx="2908266" cy="3324032"/>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55"/>
          <p:cNvSpPr txBox="1"/>
          <p:nvPr>
            <p:ph idx="6"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LIBRARY USED</a:t>
            </a:r>
            <a:endParaRPr/>
          </a:p>
        </p:txBody>
      </p:sp>
      <p:grpSp>
        <p:nvGrpSpPr>
          <p:cNvPr id="1271" name="Google Shape;1271;p55"/>
          <p:cNvGrpSpPr/>
          <p:nvPr/>
        </p:nvGrpSpPr>
        <p:grpSpPr>
          <a:xfrm rot="10800000">
            <a:off x="7814542" y="4148026"/>
            <a:ext cx="1035615" cy="777559"/>
            <a:chOff x="11717200" y="1003300"/>
            <a:chExt cx="987428" cy="741379"/>
          </a:xfrm>
        </p:grpSpPr>
        <p:sp>
          <p:nvSpPr>
            <p:cNvPr id="1272" name="Google Shape;1272;p55"/>
            <p:cNvSpPr/>
            <p:nvPr/>
          </p:nvSpPr>
          <p:spPr>
            <a:xfrm>
              <a:off x="11717200" y="1003300"/>
              <a:ext cx="868150" cy="482100"/>
            </a:xfrm>
            <a:custGeom>
              <a:rect b="b" l="l" r="r" t="t"/>
              <a:pathLst>
                <a:path extrusionOk="0" h="19284" w="34726">
                  <a:moveTo>
                    <a:pt x="17363" y="0"/>
                  </a:moveTo>
                  <a:cubicBezTo>
                    <a:pt x="7764" y="0"/>
                    <a:pt x="0" y="4309"/>
                    <a:pt x="0" y="9642"/>
                  </a:cubicBezTo>
                  <a:cubicBezTo>
                    <a:pt x="0" y="14974"/>
                    <a:pt x="7764" y="19283"/>
                    <a:pt x="17363" y="19283"/>
                  </a:cubicBezTo>
                  <a:cubicBezTo>
                    <a:pt x="26962" y="19283"/>
                    <a:pt x="34726" y="14974"/>
                    <a:pt x="34726" y="9642"/>
                  </a:cubicBezTo>
                  <a:cubicBezTo>
                    <a:pt x="34726" y="4309"/>
                    <a:pt x="26962" y="0"/>
                    <a:pt x="17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55"/>
            <p:cNvSpPr/>
            <p:nvPr/>
          </p:nvSpPr>
          <p:spPr>
            <a:xfrm rot="-2992783">
              <a:off x="12351520" y="1317929"/>
              <a:ext cx="240002" cy="407429"/>
            </a:xfrm>
            <a:custGeom>
              <a:rect b="b" l="l" r="r" t="t"/>
              <a:pathLst>
                <a:path extrusionOk="0" h="16297" w="9600">
                  <a:moveTo>
                    <a:pt x="2091" y="0"/>
                  </a:moveTo>
                  <a:lnTo>
                    <a:pt x="2091" y="0"/>
                  </a:lnTo>
                  <a:cubicBezTo>
                    <a:pt x="1" y="5333"/>
                    <a:pt x="427" y="11348"/>
                    <a:pt x="3243" y="16297"/>
                  </a:cubicBezTo>
                  <a:cubicBezTo>
                    <a:pt x="2518" y="10410"/>
                    <a:pt x="4907" y="4522"/>
                    <a:pt x="9599" y="854"/>
                  </a:cubicBezTo>
                  <a:lnTo>
                    <a:pt x="20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55"/>
            <p:cNvSpPr/>
            <p:nvPr/>
          </p:nvSpPr>
          <p:spPr>
            <a:xfrm>
              <a:off x="11866577" y="1158611"/>
              <a:ext cx="543950" cy="145650"/>
            </a:xfrm>
            <a:custGeom>
              <a:rect b="b" l="l" r="r" t="t"/>
              <a:pathLst>
                <a:path extrusionOk="0" h="5826" w="21758">
                  <a:moveTo>
                    <a:pt x="7230" y="271"/>
                  </a:moveTo>
                  <a:lnTo>
                    <a:pt x="7230" y="271"/>
                  </a:lnTo>
                  <a:cubicBezTo>
                    <a:pt x="7436" y="276"/>
                    <a:pt x="7643" y="360"/>
                    <a:pt x="7850" y="484"/>
                  </a:cubicBezTo>
                  <a:cubicBezTo>
                    <a:pt x="8276" y="740"/>
                    <a:pt x="8447" y="1252"/>
                    <a:pt x="8234" y="1722"/>
                  </a:cubicBezTo>
                  <a:cubicBezTo>
                    <a:pt x="8063" y="2191"/>
                    <a:pt x="7764" y="2617"/>
                    <a:pt x="7381" y="2959"/>
                  </a:cubicBezTo>
                  <a:cubicBezTo>
                    <a:pt x="7039" y="3215"/>
                    <a:pt x="6655" y="3471"/>
                    <a:pt x="6271" y="3599"/>
                  </a:cubicBezTo>
                  <a:cubicBezTo>
                    <a:pt x="5887" y="3044"/>
                    <a:pt x="5759" y="2361"/>
                    <a:pt x="5887" y="1679"/>
                  </a:cubicBezTo>
                  <a:cubicBezTo>
                    <a:pt x="5973" y="1252"/>
                    <a:pt x="6186" y="868"/>
                    <a:pt x="6527" y="570"/>
                  </a:cubicBezTo>
                  <a:cubicBezTo>
                    <a:pt x="6735" y="403"/>
                    <a:pt x="6943" y="278"/>
                    <a:pt x="7230" y="271"/>
                  </a:cubicBezTo>
                  <a:close/>
                  <a:moveTo>
                    <a:pt x="15785" y="399"/>
                  </a:moveTo>
                  <a:cubicBezTo>
                    <a:pt x="16510" y="399"/>
                    <a:pt x="17150" y="911"/>
                    <a:pt x="17278" y="1636"/>
                  </a:cubicBezTo>
                  <a:cubicBezTo>
                    <a:pt x="17320" y="2276"/>
                    <a:pt x="16979" y="2831"/>
                    <a:pt x="16211" y="3471"/>
                  </a:cubicBezTo>
                  <a:cubicBezTo>
                    <a:pt x="15742" y="3812"/>
                    <a:pt x="15315" y="4111"/>
                    <a:pt x="14803" y="4367"/>
                  </a:cubicBezTo>
                  <a:cubicBezTo>
                    <a:pt x="14462" y="4025"/>
                    <a:pt x="14164" y="3599"/>
                    <a:pt x="14036" y="3129"/>
                  </a:cubicBezTo>
                  <a:cubicBezTo>
                    <a:pt x="13865" y="2447"/>
                    <a:pt x="13993" y="1722"/>
                    <a:pt x="14377" y="1124"/>
                  </a:cubicBezTo>
                  <a:cubicBezTo>
                    <a:pt x="14718" y="655"/>
                    <a:pt x="15230" y="399"/>
                    <a:pt x="15785" y="399"/>
                  </a:cubicBezTo>
                  <a:close/>
                  <a:moveTo>
                    <a:pt x="7232" y="1"/>
                  </a:moveTo>
                  <a:cubicBezTo>
                    <a:pt x="6910" y="1"/>
                    <a:pt x="6594" y="119"/>
                    <a:pt x="6357" y="356"/>
                  </a:cubicBezTo>
                  <a:cubicBezTo>
                    <a:pt x="5973" y="698"/>
                    <a:pt x="5717" y="1124"/>
                    <a:pt x="5589" y="1636"/>
                  </a:cubicBezTo>
                  <a:cubicBezTo>
                    <a:pt x="5461" y="2361"/>
                    <a:pt x="5631" y="3087"/>
                    <a:pt x="6015" y="3684"/>
                  </a:cubicBezTo>
                  <a:cubicBezTo>
                    <a:pt x="5418" y="3897"/>
                    <a:pt x="4821" y="4025"/>
                    <a:pt x="4224" y="4111"/>
                  </a:cubicBezTo>
                  <a:cubicBezTo>
                    <a:pt x="3873" y="4187"/>
                    <a:pt x="3523" y="4225"/>
                    <a:pt x="3176" y="4225"/>
                  </a:cubicBezTo>
                  <a:cubicBezTo>
                    <a:pt x="2552" y="4225"/>
                    <a:pt x="1941" y="4101"/>
                    <a:pt x="1365" y="3855"/>
                  </a:cubicBezTo>
                  <a:cubicBezTo>
                    <a:pt x="896" y="3599"/>
                    <a:pt x="512" y="3129"/>
                    <a:pt x="384" y="2617"/>
                  </a:cubicBezTo>
                  <a:cubicBezTo>
                    <a:pt x="256" y="2234"/>
                    <a:pt x="299" y="1850"/>
                    <a:pt x="512" y="1551"/>
                  </a:cubicBezTo>
                  <a:lnTo>
                    <a:pt x="299" y="1380"/>
                  </a:lnTo>
                  <a:cubicBezTo>
                    <a:pt x="43" y="1764"/>
                    <a:pt x="0" y="2234"/>
                    <a:pt x="128" y="2660"/>
                  </a:cubicBezTo>
                  <a:cubicBezTo>
                    <a:pt x="256" y="3300"/>
                    <a:pt x="683" y="3812"/>
                    <a:pt x="1237" y="4111"/>
                  </a:cubicBezTo>
                  <a:cubicBezTo>
                    <a:pt x="1849" y="4389"/>
                    <a:pt x="2515" y="4522"/>
                    <a:pt x="3188" y="4522"/>
                  </a:cubicBezTo>
                  <a:cubicBezTo>
                    <a:pt x="3548" y="4522"/>
                    <a:pt x="3909" y="4484"/>
                    <a:pt x="4266" y="4409"/>
                  </a:cubicBezTo>
                  <a:cubicBezTo>
                    <a:pt x="4906" y="4324"/>
                    <a:pt x="5546" y="4153"/>
                    <a:pt x="6143" y="3940"/>
                  </a:cubicBezTo>
                  <a:cubicBezTo>
                    <a:pt x="6399" y="4281"/>
                    <a:pt x="6655" y="4580"/>
                    <a:pt x="6997" y="4836"/>
                  </a:cubicBezTo>
                  <a:cubicBezTo>
                    <a:pt x="7963" y="5440"/>
                    <a:pt x="9082" y="5778"/>
                    <a:pt x="10209" y="5778"/>
                  </a:cubicBezTo>
                  <a:cubicBezTo>
                    <a:pt x="10276" y="5778"/>
                    <a:pt x="10343" y="5777"/>
                    <a:pt x="10409" y="5774"/>
                  </a:cubicBezTo>
                  <a:cubicBezTo>
                    <a:pt x="11945" y="5732"/>
                    <a:pt x="13438" y="5390"/>
                    <a:pt x="14803" y="4708"/>
                  </a:cubicBezTo>
                  <a:cubicBezTo>
                    <a:pt x="15187" y="5049"/>
                    <a:pt x="15657" y="5305"/>
                    <a:pt x="16169" y="5476"/>
                  </a:cubicBezTo>
                  <a:cubicBezTo>
                    <a:pt x="16839" y="5699"/>
                    <a:pt x="17542" y="5825"/>
                    <a:pt x="18249" y="5825"/>
                  </a:cubicBezTo>
                  <a:cubicBezTo>
                    <a:pt x="18352" y="5825"/>
                    <a:pt x="18455" y="5822"/>
                    <a:pt x="18558" y="5817"/>
                  </a:cubicBezTo>
                  <a:lnTo>
                    <a:pt x="19496" y="5817"/>
                  </a:lnTo>
                  <a:cubicBezTo>
                    <a:pt x="20264" y="5817"/>
                    <a:pt x="21032" y="5646"/>
                    <a:pt x="21757" y="5305"/>
                  </a:cubicBezTo>
                  <a:lnTo>
                    <a:pt x="21629" y="5049"/>
                  </a:lnTo>
                  <a:cubicBezTo>
                    <a:pt x="20947" y="5390"/>
                    <a:pt x="20221" y="5518"/>
                    <a:pt x="19453" y="5518"/>
                  </a:cubicBezTo>
                  <a:cubicBezTo>
                    <a:pt x="19175" y="5552"/>
                    <a:pt x="18893" y="5568"/>
                    <a:pt x="18611" y="5568"/>
                  </a:cubicBezTo>
                  <a:cubicBezTo>
                    <a:pt x="17813" y="5568"/>
                    <a:pt x="17010" y="5440"/>
                    <a:pt x="16254" y="5220"/>
                  </a:cubicBezTo>
                  <a:cubicBezTo>
                    <a:pt x="15827" y="5092"/>
                    <a:pt x="15401" y="4836"/>
                    <a:pt x="15059" y="4537"/>
                  </a:cubicBezTo>
                  <a:cubicBezTo>
                    <a:pt x="15529" y="4281"/>
                    <a:pt x="15955" y="3983"/>
                    <a:pt x="16382" y="3684"/>
                  </a:cubicBezTo>
                  <a:cubicBezTo>
                    <a:pt x="16937" y="3215"/>
                    <a:pt x="17662" y="2532"/>
                    <a:pt x="17534" y="1594"/>
                  </a:cubicBezTo>
                  <a:cubicBezTo>
                    <a:pt x="17406" y="740"/>
                    <a:pt x="16638" y="143"/>
                    <a:pt x="15785" y="143"/>
                  </a:cubicBezTo>
                  <a:cubicBezTo>
                    <a:pt x="15145" y="143"/>
                    <a:pt x="14548" y="442"/>
                    <a:pt x="14206" y="954"/>
                  </a:cubicBezTo>
                  <a:cubicBezTo>
                    <a:pt x="13737" y="1594"/>
                    <a:pt x="13566" y="2404"/>
                    <a:pt x="13780" y="3172"/>
                  </a:cubicBezTo>
                  <a:cubicBezTo>
                    <a:pt x="13950" y="3684"/>
                    <a:pt x="14206" y="4111"/>
                    <a:pt x="14590" y="4495"/>
                  </a:cubicBezTo>
                  <a:cubicBezTo>
                    <a:pt x="13268" y="5134"/>
                    <a:pt x="11860" y="5476"/>
                    <a:pt x="10409" y="5476"/>
                  </a:cubicBezTo>
                  <a:lnTo>
                    <a:pt x="10367" y="5476"/>
                  </a:lnTo>
                  <a:cubicBezTo>
                    <a:pt x="10295" y="5478"/>
                    <a:pt x="10223" y="5480"/>
                    <a:pt x="10151" y="5480"/>
                  </a:cubicBezTo>
                  <a:cubicBezTo>
                    <a:pt x="9077" y="5480"/>
                    <a:pt x="8047" y="5180"/>
                    <a:pt x="7167" y="4580"/>
                  </a:cubicBezTo>
                  <a:cubicBezTo>
                    <a:pt x="6869" y="4367"/>
                    <a:pt x="6613" y="4111"/>
                    <a:pt x="6399" y="3855"/>
                  </a:cubicBezTo>
                  <a:cubicBezTo>
                    <a:pt x="6826" y="3684"/>
                    <a:pt x="7210" y="3428"/>
                    <a:pt x="7551" y="3172"/>
                  </a:cubicBezTo>
                  <a:cubicBezTo>
                    <a:pt x="7978" y="2788"/>
                    <a:pt x="8319" y="2319"/>
                    <a:pt x="8490" y="1807"/>
                  </a:cubicBezTo>
                  <a:cubicBezTo>
                    <a:pt x="8703" y="1210"/>
                    <a:pt x="8490" y="570"/>
                    <a:pt x="7978" y="228"/>
                  </a:cubicBezTo>
                  <a:cubicBezTo>
                    <a:pt x="7750" y="77"/>
                    <a:pt x="7489" y="1"/>
                    <a:pt x="7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75" name="Google Shape;1275;p55"/>
          <p:cNvGrpSpPr/>
          <p:nvPr/>
        </p:nvGrpSpPr>
        <p:grpSpPr>
          <a:xfrm>
            <a:off x="1957194" y="2385900"/>
            <a:ext cx="657612" cy="1004128"/>
            <a:chOff x="1957194" y="2462100"/>
            <a:chExt cx="657612" cy="1004128"/>
          </a:xfrm>
        </p:grpSpPr>
        <p:grpSp>
          <p:nvGrpSpPr>
            <p:cNvPr id="1276" name="Google Shape;1276;p55"/>
            <p:cNvGrpSpPr/>
            <p:nvPr/>
          </p:nvGrpSpPr>
          <p:grpSpPr>
            <a:xfrm>
              <a:off x="1957194" y="2820111"/>
              <a:ext cx="657612" cy="646116"/>
              <a:chOff x="2866317" y="3817357"/>
              <a:chExt cx="362920" cy="356576"/>
            </a:xfrm>
          </p:grpSpPr>
          <p:sp>
            <p:nvSpPr>
              <p:cNvPr id="1277" name="Google Shape;1277;p55"/>
              <p:cNvSpPr/>
              <p:nvPr/>
            </p:nvSpPr>
            <p:spPr>
              <a:xfrm>
                <a:off x="2866317" y="3817357"/>
                <a:ext cx="356865" cy="356498"/>
              </a:xfrm>
              <a:custGeom>
                <a:rect b="b" l="l" r="r" t="t"/>
                <a:pathLst>
                  <a:path extrusionOk="0" h="13599" w="13613">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55"/>
              <p:cNvSpPr/>
              <p:nvPr/>
            </p:nvSpPr>
            <p:spPr>
              <a:xfrm>
                <a:off x="3021457" y="3817357"/>
                <a:ext cx="207780" cy="356576"/>
              </a:xfrm>
              <a:custGeom>
                <a:rect b="b" l="l" r="r" t="t"/>
                <a:pathLst>
                  <a:path extrusionOk="0" h="13602" w="7926">
                    <a:moveTo>
                      <a:pt x="881" y="0"/>
                    </a:moveTo>
                    <a:cubicBezTo>
                      <a:pt x="593" y="0"/>
                      <a:pt x="290" y="15"/>
                      <a:pt x="1" y="58"/>
                    </a:cubicBezTo>
                    <a:cubicBezTo>
                      <a:pt x="3379" y="505"/>
                      <a:pt x="5919" y="3378"/>
                      <a:pt x="5919" y="6799"/>
                    </a:cubicBezTo>
                    <a:cubicBezTo>
                      <a:pt x="5919" y="10220"/>
                      <a:pt x="3379" y="13093"/>
                      <a:pt x="1" y="13541"/>
                    </a:cubicBezTo>
                    <a:cubicBezTo>
                      <a:pt x="306" y="13581"/>
                      <a:pt x="610" y="13601"/>
                      <a:pt x="909" y="13601"/>
                    </a:cubicBezTo>
                    <a:cubicBezTo>
                      <a:pt x="4431" y="13601"/>
                      <a:pt x="7440" y="10865"/>
                      <a:pt x="7666" y="7247"/>
                    </a:cubicBezTo>
                    <a:cubicBezTo>
                      <a:pt x="7926" y="3320"/>
                      <a:pt x="4822" y="0"/>
                      <a:pt x="88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79" name="Google Shape;1279;p55"/>
            <p:cNvCxnSpPr/>
            <p:nvPr/>
          </p:nvCxnSpPr>
          <p:spPr>
            <a:xfrm>
              <a:off x="2286000" y="2462100"/>
              <a:ext cx="0" cy="436500"/>
            </a:xfrm>
            <a:prstGeom prst="straightConnector1">
              <a:avLst/>
            </a:prstGeom>
            <a:noFill/>
            <a:ln cap="flat" cmpd="sng" w="28575">
              <a:solidFill>
                <a:schemeClr val="accent1"/>
              </a:solidFill>
              <a:prstDash val="solid"/>
              <a:round/>
              <a:headEnd len="med" w="med" type="none"/>
              <a:tailEnd len="med" w="med" type="none"/>
            </a:ln>
          </p:spPr>
        </p:cxnSp>
      </p:grpSp>
      <p:sp>
        <p:nvSpPr>
          <p:cNvPr id="1280" name="Google Shape;1280;p55"/>
          <p:cNvSpPr txBox="1"/>
          <p:nvPr>
            <p:ph idx="4" type="title"/>
          </p:nvPr>
        </p:nvSpPr>
        <p:spPr>
          <a:xfrm>
            <a:off x="6055000" y="1810271"/>
            <a:ext cx="1731600" cy="5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JOBLIB</a:t>
            </a:r>
            <a:endParaRPr sz="3000"/>
          </a:p>
        </p:txBody>
      </p:sp>
      <p:sp>
        <p:nvSpPr>
          <p:cNvPr id="1281" name="Google Shape;1281;p55"/>
          <p:cNvSpPr txBox="1"/>
          <p:nvPr>
            <p:ph idx="5" type="subTitle"/>
          </p:nvPr>
        </p:nvSpPr>
        <p:spPr>
          <a:xfrm>
            <a:off x="5878650" y="3232325"/>
            <a:ext cx="2190900" cy="1568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Used to save model to cloud</a:t>
            </a:r>
            <a:endParaRPr>
              <a:latin typeface="Courier New"/>
              <a:ea typeface="Courier New"/>
              <a:cs typeface="Courier New"/>
              <a:sym typeface="Courier New"/>
            </a:endParaRPr>
          </a:p>
        </p:txBody>
      </p:sp>
      <p:grpSp>
        <p:nvGrpSpPr>
          <p:cNvPr id="1282" name="Google Shape;1282;p55"/>
          <p:cNvGrpSpPr/>
          <p:nvPr/>
        </p:nvGrpSpPr>
        <p:grpSpPr>
          <a:xfrm>
            <a:off x="6592007" y="2331671"/>
            <a:ext cx="657587" cy="1026477"/>
            <a:chOff x="6529207" y="2407871"/>
            <a:chExt cx="657587" cy="1026477"/>
          </a:xfrm>
        </p:grpSpPr>
        <p:grpSp>
          <p:nvGrpSpPr>
            <p:cNvPr id="1283" name="Google Shape;1283;p55"/>
            <p:cNvGrpSpPr/>
            <p:nvPr/>
          </p:nvGrpSpPr>
          <p:grpSpPr>
            <a:xfrm>
              <a:off x="6529207" y="2788302"/>
              <a:ext cx="657587" cy="646045"/>
              <a:chOff x="4211985" y="3817357"/>
              <a:chExt cx="362947" cy="356576"/>
            </a:xfrm>
          </p:grpSpPr>
          <p:sp>
            <p:nvSpPr>
              <p:cNvPr id="1284" name="Google Shape;1284;p55"/>
              <p:cNvSpPr/>
              <p:nvPr/>
            </p:nvSpPr>
            <p:spPr>
              <a:xfrm>
                <a:off x="4211985" y="3817357"/>
                <a:ext cx="356498" cy="356498"/>
              </a:xfrm>
              <a:custGeom>
                <a:rect b="b" l="l" r="r" t="t"/>
                <a:pathLst>
                  <a:path extrusionOk="0" h="13599" w="13599">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55"/>
              <p:cNvSpPr/>
              <p:nvPr/>
            </p:nvSpPr>
            <p:spPr>
              <a:xfrm>
                <a:off x="4366758" y="3817357"/>
                <a:ext cx="208173" cy="356576"/>
              </a:xfrm>
              <a:custGeom>
                <a:rect b="b" l="l" r="r" t="t"/>
                <a:pathLst>
                  <a:path extrusionOk="0" h="13602" w="7941">
                    <a:moveTo>
                      <a:pt x="896" y="0"/>
                    </a:moveTo>
                    <a:cubicBezTo>
                      <a:pt x="593" y="0"/>
                      <a:pt x="304" y="15"/>
                      <a:pt x="1" y="58"/>
                    </a:cubicBezTo>
                    <a:cubicBezTo>
                      <a:pt x="3393" y="505"/>
                      <a:pt x="5919" y="3378"/>
                      <a:pt x="5919" y="6799"/>
                    </a:cubicBezTo>
                    <a:cubicBezTo>
                      <a:pt x="5919" y="10220"/>
                      <a:pt x="3393" y="13093"/>
                      <a:pt x="1" y="13541"/>
                    </a:cubicBezTo>
                    <a:cubicBezTo>
                      <a:pt x="306" y="13581"/>
                      <a:pt x="610" y="13601"/>
                      <a:pt x="909" y="13601"/>
                    </a:cubicBezTo>
                    <a:cubicBezTo>
                      <a:pt x="4431" y="13601"/>
                      <a:pt x="7441" y="10865"/>
                      <a:pt x="7681" y="7247"/>
                    </a:cubicBezTo>
                    <a:cubicBezTo>
                      <a:pt x="7940" y="3320"/>
                      <a:pt x="4822" y="0"/>
                      <a:pt x="8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286" name="Google Shape;1286;p55"/>
            <p:cNvCxnSpPr/>
            <p:nvPr/>
          </p:nvCxnSpPr>
          <p:spPr>
            <a:xfrm>
              <a:off x="6858000" y="2407871"/>
              <a:ext cx="0" cy="459300"/>
            </a:xfrm>
            <a:prstGeom prst="straightConnector1">
              <a:avLst/>
            </a:prstGeom>
            <a:noFill/>
            <a:ln cap="flat" cmpd="sng" w="28575">
              <a:solidFill>
                <a:schemeClr val="accent4"/>
              </a:solidFill>
              <a:prstDash val="solid"/>
              <a:round/>
              <a:headEnd len="med" w="med" type="none"/>
              <a:tailEnd len="med" w="med" type="none"/>
            </a:ln>
          </p:spPr>
        </p:cxnSp>
      </p:grpSp>
      <p:sp>
        <p:nvSpPr>
          <p:cNvPr id="1287" name="Google Shape;1287;p55"/>
          <p:cNvSpPr txBox="1"/>
          <p:nvPr>
            <p:ph idx="2" type="title"/>
          </p:nvPr>
        </p:nvSpPr>
        <p:spPr>
          <a:xfrm>
            <a:off x="908550" y="1783338"/>
            <a:ext cx="2754900" cy="597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STREAMLIT</a:t>
            </a:r>
            <a:endParaRPr sz="3000"/>
          </a:p>
        </p:txBody>
      </p:sp>
      <p:sp>
        <p:nvSpPr>
          <p:cNvPr id="1288" name="Google Shape;1288;p55"/>
          <p:cNvSpPr txBox="1"/>
          <p:nvPr>
            <p:ph idx="3" type="subTitle"/>
          </p:nvPr>
        </p:nvSpPr>
        <p:spPr>
          <a:xfrm>
            <a:off x="1131451" y="3468688"/>
            <a:ext cx="2393100" cy="88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Allows developers to turn data scripts into shareable web apps with minimal code.</a:t>
            </a:r>
            <a:endParaRPr>
              <a:latin typeface="Courier New"/>
              <a:ea typeface="Courier New"/>
              <a:cs typeface="Courier New"/>
              <a:sym typeface="Courier New"/>
            </a:endParaRPr>
          </a:p>
        </p:txBody>
      </p:sp>
      <p:pic>
        <p:nvPicPr>
          <p:cNvPr id="1289" name="Google Shape;1289;p55"/>
          <p:cNvPicPr preferRelativeResize="0"/>
          <p:nvPr/>
        </p:nvPicPr>
        <p:blipFill>
          <a:blip r:embed="rId3">
            <a:alphaModFix/>
          </a:blip>
          <a:stretch>
            <a:fillRect/>
          </a:stretch>
        </p:blipFill>
        <p:spPr>
          <a:xfrm>
            <a:off x="1955550" y="2920704"/>
            <a:ext cx="660900" cy="386598"/>
          </a:xfrm>
          <a:prstGeom prst="rect">
            <a:avLst/>
          </a:prstGeom>
          <a:noFill/>
          <a:ln>
            <a:noFill/>
          </a:ln>
        </p:spPr>
      </p:pic>
      <p:pic>
        <p:nvPicPr>
          <p:cNvPr id="1290" name="Google Shape;1290;p55"/>
          <p:cNvPicPr preferRelativeResize="0"/>
          <p:nvPr/>
        </p:nvPicPr>
        <p:blipFill>
          <a:blip r:embed="rId4">
            <a:alphaModFix/>
          </a:blip>
          <a:stretch>
            <a:fillRect/>
          </a:stretch>
        </p:blipFill>
        <p:spPr>
          <a:xfrm>
            <a:off x="6671749" y="2796738"/>
            <a:ext cx="498125" cy="435600"/>
          </a:xfrm>
          <a:prstGeom prst="rect">
            <a:avLst/>
          </a:prstGeom>
          <a:noFill/>
          <a:ln>
            <a:noFill/>
          </a:ln>
        </p:spPr>
      </p:pic>
      <p:sp>
        <p:nvSpPr>
          <p:cNvPr id="1291" name="Google Shape;1291;p5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grpSp>
        <p:nvGrpSpPr>
          <p:cNvPr id="1296" name="Google Shape;1296;p56"/>
          <p:cNvGrpSpPr/>
          <p:nvPr/>
        </p:nvGrpSpPr>
        <p:grpSpPr>
          <a:xfrm flipH="1">
            <a:off x="2021400" y="3205162"/>
            <a:ext cx="5117250" cy="862425"/>
            <a:chOff x="1954725" y="409575"/>
            <a:chExt cx="5117250" cy="862425"/>
          </a:xfrm>
        </p:grpSpPr>
        <p:sp>
          <p:nvSpPr>
            <p:cNvPr id="1297" name="Google Shape;1297;p56"/>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56"/>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9" name="Google Shape;1299;p56"/>
          <p:cNvGrpSpPr/>
          <p:nvPr/>
        </p:nvGrpSpPr>
        <p:grpSpPr>
          <a:xfrm flipH="1">
            <a:off x="3631661" y="695037"/>
            <a:ext cx="1846405" cy="1338459"/>
            <a:chOff x="13519600" y="1911975"/>
            <a:chExt cx="1138000" cy="738175"/>
          </a:xfrm>
        </p:grpSpPr>
        <p:sp>
          <p:nvSpPr>
            <p:cNvPr id="1300" name="Google Shape;1300;p56"/>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56"/>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02" name="Google Shape;1302;p56"/>
          <p:cNvSpPr txBox="1"/>
          <p:nvPr>
            <p:ph idx="2" type="title"/>
          </p:nvPr>
        </p:nvSpPr>
        <p:spPr>
          <a:xfrm>
            <a:off x="2038200" y="880625"/>
            <a:ext cx="50676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1303" name="Google Shape;1303;p56"/>
          <p:cNvSpPr txBox="1"/>
          <p:nvPr>
            <p:ph idx="1" type="subTitle"/>
          </p:nvPr>
        </p:nvSpPr>
        <p:spPr>
          <a:xfrm>
            <a:off x="2190850" y="3362125"/>
            <a:ext cx="4762500" cy="264000"/>
          </a:xfrm>
          <a:prstGeom prst="rect">
            <a:avLst/>
          </a:prstGeom>
        </p:spPr>
        <p:txBody>
          <a:bodyPr anchorCtr="0" anchor="ctr" bIns="91425" lIns="91425" spcFirstLastPara="1" rIns="91425" wrap="square" tIns="91425">
            <a:noAutofit/>
          </a:bodyPr>
          <a:lstStyle/>
          <a:p>
            <a:pPr indent="0" lvl="0" marL="0" rtl="0" algn="ctr">
              <a:spcBef>
                <a:spcPts val="0"/>
              </a:spcBef>
              <a:spcAft>
                <a:spcPts val="1200"/>
              </a:spcAft>
              <a:buNone/>
            </a:pPr>
            <a:r>
              <a:rPr lang="en">
                <a:latin typeface="Courier New"/>
                <a:ea typeface="Courier New"/>
                <a:cs typeface="Courier New"/>
                <a:sym typeface="Courier New"/>
              </a:rPr>
              <a:t>DATA from X.com</a:t>
            </a:r>
            <a:endParaRPr>
              <a:latin typeface="Courier New"/>
              <a:ea typeface="Courier New"/>
              <a:cs typeface="Courier New"/>
              <a:sym typeface="Courier New"/>
            </a:endParaRPr>
          </a:p>
        </p:txBody>
      </p:sp>
      <p:sp>
        <p:nvSpPr>
          <p:cNvPr id="1304" name="Google Shape;1304;p56"/>
          <p:cNvSpPr txBox="1"/>
          <p:nvPr>
            <p:ph type="title"/>
          </p:nvPr>
        </p:nvSpPr>
        <p:spPr>
          <a:xfrm>
            <a:off x="912450" y="2265150"/>
            <a:ext cx="7319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1305" name="Google Shape;1305;p56"/>
          <p:cNvSpPr/>
          <p:nvPr/>
        </p:nvSpPr>
        <p:spPr>
          <a:xfrm>
            <a:off x="-775350" y="2804950"/>
            <a:ext cx="5575" cy="25"/>
          </a:xfrm>
          <a:custGeom>
            <a:rect b="b" l="l" r="r" t="t"/>
            <a:pathLst>
              <a:path extrusionOk="0" h="1" w="223">
                <a:moveTo>
                  <a:pt x="223" y="1"/>
                </a:moveTo>
                <a:lnTo>
                  <a:pt x="1" y="1"/>
                </a:lnTo>
              </a:path>
            </a:pathLst>
          </a:custGeom>
          <a:solidFill>
            <a:srgbClr val="8C3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06" name="Google Shape;1306;p56"/>
          <p:cNvGrpSpPr/>
          <p:nvPr/>
        </p:nvGrpSpPr>
        <p:grpSpPr>
          <a:xfrm flipH="1">
            <a:off x="7831336" y="3211851"/>
            <a:ext cx="1070972" cy="802814"/>
            <a:chOff x="13519600" y="1618956"/>
            <a:chExt cx="1138000" cy="852969"/>
          </a:xfrm>
        </p:grpSpPr>
        <p:sp>
          <p:nvSpPr>
            <p:cNvPr id="1307" name="Google Shape;1307;p56"/>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56"/>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56"/>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0" name="Google Shape;1310;p56"/>
          <p:cNvGrpSpPr/>
          <p:nvPr/>
        </p:nvGrpSpPr>
        <p:grpSpPr>
          <a:xfrm>
            <a:off x="7157277" y="652943"/>
            <a:ext cx="123967" cy="259704"/>
            <a:chOff x="12508550" y="1789325"/>
            <a:chExt cx="168525" cy="353050"/>
          </a:xfrm>
        </p:grpSpPr>
        <p:sp>
          <p:nvSpPr>
            <p:cNvPr id="1311" name="Google Shape;1311;p56"/>
            <p:cNvSpPr/>
            <p:nvPr/>
          </p:nvSpPr>
          <p:spPr>
            <a:xfrm>
              <a:off x="12508550" y="2047425"/>
              <a:ext cx="117350" cy="94950"/>
            </a:xfrm>
            <a:custGeom>
              <a:rect b="b" l="l" r="r" t="t"/>
              <a:pathLst>
                <a:path extrusionOk="0" h="3798" w="4694">
                  <a:moveTo>
                    <a:pt x="2347" y="0"/>
                  </a:moveTo>
                  <a:cubicBezTo>
                    <a:pt x="1067" y="0"/>
                    <a:pt x="0" y="854"/>
                    <a:pt x="0" y="1877"/>
                  </a:cubicBezTo>
                  <a:cubicBezTo>
                    <a:pt x="0" y="2944"/>
                    <a:pt x="1067" y="3797"/>
                    <a:pt x="2347" y="3797"/>
                  </a:cubicBezTo>
                  <a:cubicBezTo>
                    <a:pt x="3669" y="3797"/>
                    <a:pt x="4693" y="2944"/>
                    <a:pt x="4693" y="1877"/>
                  </a:cubicBezTo>
                  <a:cubicBezTo>
                    <a:pt x="4693" y="854"/>
                    <a:pt x="3669" y="0"/>
                    <a:pt x="234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56"/>
            <p:cNvSpPr/>
            <p:nvPr/>
          </p:nvSpPr>
          <p:spPr>
            <a:xfrm>
              <a:off x="12593875" y="1789325"/>
              <a:ext cx="83200" cy="303975"/>
            </a:xfrm>
            <a:custGeom>
              <a:rect b="b" l="l" r="r" t="t"/>
              <a:pathLst>
                <a:path extrusionOk="0" h="12159" w="3328">
                  <a:moveTo>
                    <a:pt x="0" y="0"/>
                  </a:moveTo>
                  <a:lnTo>
                    <a:pt x="811" y="12159"/>
                  </a:lnTo>
                  <a:lnTo>
                    <a:pt x="1067" y="12116"/>
                  </a:lnTo>
                  <a:lnTo>
                    <a:pt x="427" y="2475"/>
                  </a:lnTo>
                  <a:lnTo>
                    <a:pt x="427" y="2475"/>
                  </a:lnTo>
                  <a:cubicBezTo>
                    <a:pt x="470" y="2603"/>
                    <a:pt x="555" y="2731"/>
                    <a:pt x="598" y="2859"/>
                  </a:cubicBezTo>
                  <a:cubicBezTo>
                    <a:pt x="854" y="3243"/>
                    <a:pt x="1195" y="3541"/>
                    <a:pt x="1579" y="3755"/>
                  </a:cubicBezTo>
                  <a:cubicBezTo>
                    <a:pt x="1877" y="3883"/>
                    <a:pt x="2091" y="4096"/>
                    <a:pt x="2304" y="4267"/>
                  </a:cubicBezTo>
                  <a:cubicBezTo>
                    <a:pt x="3029" y="5034"/>
                    <a:pt x="2987" y="6272"/>
                    <a:pt x="2816" y="7466"/>
                  </a:cubicBezTo>
                  <a:lnTo>
                    <a:pt x="3072" y="7509"/>
                  </a:lnTo>
                  <a:cubicBezTo>
                    <a:pt x="3243" y="6229"/>
                    <a:pt x="3328" y="4906"/>
                    <a:pt x="2475" y="4096"/>
                  </a:cubicBezTo>
                  <a:cubicBezTo>
                    <a:pt x="2261" y="3883"/>
                    <a:pt x="2005" y="3712"/>
                    <a:pt x="1749" y="3584"/>
                  </a:cubicBezTo>
                  <a:cubicBezTo>
                    <a:pt x="1365" y="3371"/>
                    <a:pt x="1067" y="3115"/>
                    <a:pt x="811" y="2773"/>
                  </a:cubicBezTo>
                  <a:cubicBezTo>
                    <a:pt x="683" y="2432"/>
                    <a:pt x="598" y="2091"/>
                    <a:pt x="555" y="1707"/>
                  </a:cubicBezTo>
                  <a:cubicBezTo>
                    <a:pt x="555" y="1280"/>
                    <a:pt x="470" y="896"/>
                    <a:pt x="299" y="512"/>
                  </a:cubicBezTo>
                  <a:lnTo>
                    <a:pt x="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3" name="Google Shape;1313;p56"/>
          <p:cNvGrpSpPr/>
          <p:nvPr/>
        </p:nvGrpSpPr>
        <p:grpSpPr>
          <a:xfrm>
            <a:off x="810003" y="1264422"/>
            <a:ext cx="614808" cy="633453"/>
            <a:chOff x="-1582225" y="1214300"/>
            <a:chExt cx="305025" cy="314275"/>
          </a:xfrm>
        </p:grpSpPr>
        <p:sp>
          <p:nvSpPr>
            <p:cNvPr id="1314" name="Google Shape;1314;p56"/>
            <p:cNvSpPr/>
            <p:nvPr/>
          </p:nvSpPr>
          <p:spPr>
            <a:xfrm>
              <a:off x="-1582225" y="1214300"/>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56"/>
            <p:cNvSpPr/>
            <p:nvPr/>
          </p:nvSpPr>
          <p:spPr>
            <a:xfrm rot="10303929">
              <a:off x="-1511049" y="1397025"/>
              <a:ext cx="170999" cy="79774"/>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56"/>
            <p:cNvSpPr/>
            <p:nvPr/>
          </p:nvSpPr>
          <p:spPr>
            <a:xfrm>
              <a:off x="-1545250" y="1306350"/>
              <a:ext cx="80425" cy="36450"/>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56"/>
            <p:cNvSpPr/>
            <p:nvPr/>
          </p:nvSpPr>
          <p:spPr>
            <a:xfrm>
              <a:off x="-1416775" y="1306350"/>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18" name="Google Shape;1318;p56"/>
          <p:cNvGrpSpPr/>
          <p:nvPr/>
        </p:nvGrpSpPr>
        <p:grpSpPr>
          <a:xfrm flipH="1">
            <a:off x="8284904" y="4210213"/>
            <a:ext cx="522225" cy="259700"/>
            <a:chOff x="-1391825" y="4240400"/>
            <a:chExt cx="522225" cy="259700"/>
          </a:xfrm>
        </p:grpSpPr>
        <p:sp>
          <p:nvSpPr>
            <p:cNvPr id="1319" name="Google Shape;1319;p56"/>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56"/>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1" name="Google Shape;1321;p56"/>
          <p:cNvGrpSpPr/>
          <p:nvPr/>
        </p:nvGrpSpPr>
        <p:grpSpPr>
          <a:xfrm>
            <a:off x="1775475" y="1717925"/>
            <a:ext cx="167475" cy="354100"/>
            <a:chOff x="13256175" y="1380850"/>
            <a:chExt cx="167475" cy="354100"/>
          </a:xfrm>
        </p:grpSpPr>
        <p:sp>
          <p:nvSpPr>
            <p:cNvPr id="1322" name="Google Shape;1322;p56"/>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56"/>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4" name="Google Shape;1324;p56"/>
          <p:cNvGrpSpPr/>
          <p:nvPr/>
        </p:nvGrpSpPr>
        <p:grpSpPr>
          <a:xfrm>
            <a:off x="7406250" y="298850"/>
            <a:ext cx="167475" cy="354100"/>
            <a:chOff x="13256175" y="1380850"/>
            <a:chExt cx="167475" cy="354100"/>
          </a:xfrm>
        </p:grpSpPr>
        <p:sp>
          <p:nvSpPr>
            <p:cNvPr id="1325" name="Google Shape;1325;p56"/>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56"/>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27" name="Google Shape;1327;p56"/>
          <p:cNvGrpSpPr/>
          <p:nvPr/>
        </p:nvGrpSpPr>
        <p:grpSpPr>
          <a:xfrm>
            <a:off x="7816090" y="583085"/>
            <a:ext cx="614808" cy="535388"/>
            <a:chOff x="1434628" y="2199861"/>
            <a:chExt cx="363255" cy="316293"/>
          </a:xfrm>
        </p:grpSpPr>
        <p:sp>
          <p:nvSpPr>
            <p:cNvPr id="1328" name="Google Shape;1328;p56"/>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56"/>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56"/>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56"/>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32" name="Google Shape;1332;p56"/>
          <p:cNvGrpSpPr/>
          <p:nvPr/>
        </p:nvGrpSpPr>
        <p:grpSpPr>
          <a:xfrm flipH="1">
            <a:off x="7890858" y="4118892"/>
            <a:ext cx="275004" cy="136758"/>
            <a:chOff x="-1391825" y="4240400"/>
            <a:chExt cx="522225" cy="259700"/>
          </a:xfrm>
        </p:grpSpPr>
        <p:sp>
          <p:nvSpPr>
            <p:cNvPr id="1333" name="Google Shape;1333;p56"/>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56"/>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35" name="Google Shape;1335;p56"/>
          <p:cNvSpPr/>
          <p:nvPr/>
        </p:nvSpPr>
        <p:spPr>
          <a:xfrm>
            <a:off x="430388" y="2448413"/>
            <a:ext cx="220900" cy="282225"/>
          </a:xfrm>
          <a:custGeom>
            <a:rect b="b" l="l" r="r" t="t"/>
            <a:pathLst>
              <a:path extrusionOk="0" h="11289" w="8836">
                <a:moveTo>
                  <a:pt x="2440" y="0"/>
                </a:moveTo>
                <a:cubicBezTo>
                  <a:pt x="1419" y="0"/>
                  <a:pt x="531" y="966"/>
                  <a:pt x="259" y="1932"/>
                </a:cubicBezTo>
                <a:cubicBezTo>
                  <a:pt x="1" y="2894"/>
                  <a:pt x="38" y="3892"/>
                  <a:pt x="296" y="4890"/>
                </a:cubicBezTo>
                <a:cubicBezTo>
                  <a:pt x="333" y="5149"/>
                  <a:pt x="407" y="5371"/>
                  <a:pt x="444" y="5629"/>
                </a:cubicBezTo>
                <a:cubicBezTo>
                  <a:pt x="962" y="7478"/>
                  <a:pt x="1664" y="9252"/>
                  <a:pt x="2589" y="10953"/>
                </a:cubicBezTo>
                <a:cubicBezTo>
                  <a:pt x="2711" y="11177"/>
                  <a:pt x="2933" y="11289"/>
                  <a:pt x="3152" y="11289"/>
                </a:cubicBezTo>
                <a:cubicBezTo>
                  <a:pt x="3331" y="11289"/>
                  <a:pt x="3507" y="11214"/>
                  <a:pt x="3624" y="11064"/>
                </a:cubicBezTo>
                <a:cubicBezTo>
                  <a:pt x="4289" y="10214"/>
                  <a:pt x="4807" y="9252"/>
                  <a:pt x="5398" y="8365"/>
                </a:cubicBezTo>
                <a:cubicBezTo>
                  <a:pt x="6433" y="6886"/>
                  <a:pt x="7358" y="5334"/>
                  <a:pt x="8171" y="3781"/>
                </a:cubicBezTo>
                <a:cubicBezTo>
                  <a:pt x="8356" y="3448"/>
                  <a:pt x="8467" y="3115"/>
                  <a:pt x="8541" y="2783"/>
                </a:cubicBezTo>
                <a:cubicBezTo>
                  <a:pt x="8835" y="1285"/>
                  <a:pt x="8026" y="445"/>
                  <a:pt x="7094" y="445"/>
                </a:cubicBezTo>
                <a:cubicBezTo>
                  <a:pt x="6738" y="445"/>
                  <a:pt x="6364" y="568"/>
                  <a:pt x="6027" y="823"/>
                </a:cubicBezTo>
                <a:cubicBezTo>
                  <a:pt x="5109" y="1558"/>
                  <a:pt x="4483" y="2802"/>
                  <a:pt x="4040" y="3870"/>
                </a:cubicBezTo>
                <a:lnTo>
                  <a:pt x="4040" y="3870"/>
                </a:lnTo>
                <a:cubicBezTo>
                  <a:pt x="4435" y="2896"/>
                  <a:pt x="4281" y="671"/>
                  <a:pt x="3143" y="158"/>
                </a:cubicBezTo>
                <a:cubicBezTo>
                  <a:pt x="2906" y="49"/>
                  <a:pt x="2669"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56"/>
          <p:cNvSpPr/>
          <p:nvPr/>
        </p:nvSpPr>
        <p:spPr>
          <a:xfrm>
            <a:off x="809988" y="2639875"/>
            <a:ext cx="246200" cy="282250"/>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56"/>
          <p:cNvSpPr/>
          <p:nvPr/>
        </p:nvSpPr>
        <p:spPr>
          <a:xfrm>
            <a:off x="733388" y="2167250"/>
            <a:ext cx="176325" cy="203250"/>
          </a:xfrm>
          <a:custGeom>
            <a:rect b="b" l="l" r="r" t="t"/>
            <a:pathLst>
              <a:path extrusionOk="0" h="8130" w="7053">
                <a:moveTo>
                  <a:pt x="1951" y="0"/>
                </a:moveTo>
                <a:cubicBezTo>
                  <a:pt x="1137" y="0"/>
                  <a:pt x="434" y="719"/>
                  <a:pt x="223" y="1412"/>
                </a:cubicBezTo>
                <a:cubicBezTo>
                  <a:pt x="1" y="2078"/>
                  <a:pt x="1" y="2817"/>
                  <a:pt x="223" y="3520"/>
                </a:cubicBezTo>
                <a:cubicBezTo>
                  <a:pt x="260" y="3705"/>
                  <a:pt x="297" y="3889"/>
                  <a:pt x="334" y="4074"/>
                </a:cubicBezTo>
                <a:cubicBezTo>
                  <a:pt x="777" y="5405"/>
                  <a:pt x="1332" y="6699"/>
                  <a:pt x="2071" y="7882"/>
                </a:cubicBezTo>
                <a:cubicBezTo>
                  <a:pt x="2173" y="8045"/>
                  <a:pt x="2353" y="8129"/>
                  <a:pt x="2531" y="8129"/>
                </a:cubicBezTo>
                <a:cubicBezTo>
                  <a:pt x="2677" y="8129"/>
                  <a:pt x="2822" y="8073"/>
                  <a:pt x="2922" y="7956"/>
                </a:cubicBezTo>
                <a:cubicBezTo>
                  <a:pt x="3476" y="7328"/>
                  <a:pt x="3883" y="6662"/>
                  <a:pt x="4363" y="5997"/>
                </a:cubicBezTo>
                <a:cubicBezTo>
                  <a:pt x="5177" y="4962"/>
                  <a:pt x="5916" y="3852"/>
                  <a:pt x="6545" y="2706"/>
                </a:cubicBezTo>
                <a:cubicBezTo>
                  <a:pt x="6693" y="2485"/>
                  <a:pt x="6767" y="2263"/>
                  <a:pt x="6841" y="2004"/>
                </a:cubicBezTo>
                <a:cubicBezTo>
                  <a:pt x="7052" y="945"/>
                  <a:pt x="6430" y="341"/>
                  <a:pt x="5707" y="341"/>
                </a:cubicBezTo>
                <a:cubicBezTo>
                  <a:pt x="5420" y="341"/>
                  <a:pt x="5117" y="436"/>
                  <a:pt x="4844" y="636"/>
                </a:cubicBezTo>
                <a:cubicBezTo>
                  <a:pt x="4142" y="1163"/>
                  <a:pt x="3606" y="1890"/>
                  <a:pt x="3269" y="2690"/>
                </a:cubicBezTo>
                <a:lnTo>
                  <a:pt x="3269" y="2690"/>
                </a:lnTo>
                <a:cubicBezTo>
                  <a:pt x="3531" y="1936"/>
                  <a:pt x="3352" y="467"/>
                  <a:pt x="2515" y="118"/>
                </a:cubicBezTo>
                <a:cubicBezTo>
                  <a:pt x="2324" y="37"/>
                  <a:pt x="2135" y="0"/>
                  <a:pt x="1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38" name="Google Shape;1338;p56"/>
          <p:cNvGrpSpPr/>
          <p:nvPr/>
        </p:nvGrpSpPr>
        <p:grpSpPr>
          <a:xfrm rot="9510035">
            <a:off x="7281815" y="1189142"/>
            <a:ext cx="522233" cy="539828"/>
            <a:chOff x="-876300" y="1411475"/>
            <a:chExt cx="327225" cy="338250"/>
          </a:xfrm>
        </p:grpSpPr>
        <p:sp>
          <p:nvSpPr>
            <p:cNvPr id="1339" name="Google Shape;1339;p56"/>
            <p:cNvSpPr/>
            <p:nvPr/>
          </p:nvSpPr>
          <p:spPr>
            <a:xfrm>
              <a:off x="-876300" y="1421925"/>
              <a:ext cx="241275" cy="327800"/>
            </a:xfrm>
            <a:custGeom>
              <a:rect b="b" l="l" r="r" t="t"/>
              <a:pathLst>
                <a:path extrusionOk="0" h="13112" w="9651">
                  <a:moveTo>
                    <a:pt x="8013" y="0"/>
                  </a:moveTo>
                  <a:cubicBezTo>
                    <a:pt x="7945" y="0"/>
                    <a:pt x="7875" y="3"/>
                    <a:pt x="7802" y="8"/>
                  </a:cubicBezTo>
                  <a:lnTo>
                    <a:pt x="5546" y="119"/>
                  </a:lnTo>
                  <a:lnTo>
                    <a:pt x="3846" y="230"/>
                  </a:lnTo>
                  <a:lnTo>
                    <a:pt x="1591" y="341"/>
                  </a:lnTo>
                  <a:cubicBezTo>
                    <a:pt x="1073" y="378"/>
                    <a:pt x="666" y="821"/>
                    <a:pt x="666" y="1339"/>
                  </a:cubicBezTo>
                  <a:cubicBezTo>
                    <a:pt x="700" y="1816"/>
                    <a:pt x="1080" y="2230"/>
                    <a:pt x="1573" y="2263"/>
                  </a:cubicBezTo>
                  <a:lnTo>
                    <a:pt x="1295" y="2263"/>
                  </a:lnTo>
                  <a:cubicBezTo>
                    <a:pt x="297" y="2300"/>
                    <a:pt x="1" y="3705"/>
                    <a:pt x="962" y="4112"/>
                  </a:cubicBezTo>
                  <a:cubicBezTo>
                    <a:pt x="407" y="4112"/>
                    <a:pt x="1" y="4592"/>
                    <a:pt x="38" y="5110"/>
                  </a:cubicBezTo>
                  <a:lnTo>
                    <a:pt x="38" y="5184"/>
                  </a:lnTo>
                  <a:cubicBezTo>
                    <a:pt x="38" y="5739"/>
                    <a:pt x="481" y="6145"/>
                    <a:pt x="1036" y="6145"/>
                  </a:cubicBezTo>
                  <a:lnTo>
                    <a:pt x="1110" y="6145"/>
                  </a:lnTo>
                  <a:cubicBezTo>
                    <a:pt x="555" y="6145"/>
                    <a:pt x="149" y="6626"/>
                    <a:pt x="186" y="7180"/>
                  </a:cubicBezTo>
                  <a:cubicBezTo>
                    <a:pt x="221" y="7676"/>
                    <a:pt x="663" y="8070"/>
                    <a:pt x="1155" y="8070"/>
                  </a:cubicBezTo>
                  <a:cubicBezTo>
                    <a:pt x="1177" y="8070"/>
                    <a:pt x="1199" y="8069"/>
                    <a:pt x="1221" y="8068"/>
                  </a:cubicBezTo>
                  <a:cubicBezTo>
                    <a:pt x="1850" y="8013"/>
                    <a:pt x="2842" y="7776"/>
                    <a:pt x="3631" y="7776"/>
                  </a:cubicBezTo>
                  <a:cubicBezTo>
                    <a:pt x="3909" y="7776"/>
                    <a:pt x="4161" y="7806"/>
                    <a:pt x="4363" y="7883"/>
                  </a:cubicBezTo>
                  <a:cubicBezTo>
                    <a:pt x="5657" y="8400"/>
                    <a:pt x="4807" y="10582"/>
                    <a:pt x="4881" y="11580"/>
                  </a:cubicBezTo>
                  <a:cubicBezTo>
                    <a:pt x="4881" y="11950"/>
                    <a:pt x="4992" y="12319"/>
                    <a:pt x="5177" y="12652"/>
                  </a:cubicBezTo>
                  <a:cubicBezTo>
                    <a:pt x="5334" y="12936"/>
                    <a:pt x="5626" y="13112"/>
                    <a:pt x="5961" y="13112"/>
                  </a:cubicBezTo>
                  <a:cubicBezTo>
                    <a:pt x="6019" y="13112"/>
                    <a:pt x="6078" y="13107"/>
                    <a:pt x="6138" y="13096"/>
                  </a:cubicBezTo>
                  <a:cubicBezTo>
                    <a:pt x="6619" y="12948"/>
                    <a:pt x="6766" y="12319"/>
                    <a:pt x="6877" y="11839"/>
                  </a:cubicBezTo>
                  <a:cubicBezTo>
                    <a:pt x="7136" y="10693"/>
                    <a:pt x="7839" y="9584"/>
                    <a:pt x="8430" y="8548"/>
                  </a:cubicBezTo>
                  <a:cubicBezTo>
                    <a:pt x="9133" y="7402"/>
                    <a:pt x="9502" y="6108"/>
                    <a:pt x="9613" y="4777"/>
                  </a:cubicBezTo>
                  <a:cubicBezTo>
                    <a:pt x="9650" y="3668"/>
                    <a:pt x="9613" y="2559"/>
                    <a:pt x="9465" y="1487"/>
                  </a:cubicBezTo>
                  <a:cubicBezTo>
                    <a:pt x="9328" y="456"/>
                    <a:pt x="8903" y="0"/>
                    <a:pt x="80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56"/>
            <p:cNvSpPr/>
            <p:nvPr/>
          </p:nvSpPr>
          <p:spPr>
            <a:xfrm>
              <a:off x="-626750" y="1411475"/>
              <a:ext cx="77675" cy="164175"/>
            </a:xfrm>
            <a:custGeom>
              <a:rect b="b" l="l" r="r" t="t"/>
              <a:pathLst>
                <a:path extrusionOk="0" h="6567" w="3107">
                  <a:moveTo>
                    <a:pt x="1396" y="0"/>
                  </a:moveTo>
                  <a:cubicBezTo>
                    <a:pt x="1033" y="0"/>
                    <a:pt x="682" y="138"/>
                    <a:pt x="408" y="352"/>
                  </a:cubicBezTo>
                  <a:cubicBezTo>
                    <a:pt x="223" y="611"/>
                    <a:pt x="112" y="944"/>
                    <a:pt x="112" y="1276"/>
                  </a:cubicBezTo>
                  <a:cubicBezTo>
                    <a:pt x="38" y="2238"/>
                    <a:pt x="1" y="3199"/>
                    <a:pt x="38" y="4160"/>
                  </a:cubicBezTo>
                  <a:cubicBezTo>
                    <a:pt x="38" y="4641"/>
                    <a:pt x="38" y="5935"/>
                    <a:pt x="408" y="6304"/>
                  </a:cubicBezTo>
                  <a:cubicBezTo>
                    <a:pt x="481" y="6341"/>
                    <a:pt x="555" y="6378"/>
                    <a:pt x="666" y="6378"/>
                  </a:cubicBezTo>
                  <a:lnTo>
                    <a:pt x="777" y="6415"/>
                  </a:lnTo>
                  <a:lnTo>
                    <a:pt x="1480" y="6526"/>
                  </a:lnTo>
                  <a:cubicBezTo>
                    <a:pt x="1579" y="6555"/>
                    <a:pt x="1677" y="6567"/>
                    <a:pt x="1774" y="6567"/>
                  </a:cubicBezTo>
                  <a:cubicBezTo>
                    <a:pt x="1931" y="6567"/>
                    <a:pt x="2082" y="6535"/>
                    <a:pt x="2219" y="6489"/>
                  </a:cubicBezTo>
                  <a:cubicBezTo>
                    <a:pt x="3106" y="5972"/>
                    <a:pt x="2700" y="3717"/>
                    <a:pt x="2626" y="2866"/>
                  </a:cubicBezTo>
                  <a:cubicBezTo>
                    <a:pt x="2589" y="2016"/>
                    <a:pt x="2922" y="56"/>
                    <a:pt x="1628" y="19"/>
                  </a:cubicBezTo>
                  <a:cubicBezTo>
                    <a:pt x="1550" y="7"/>
                    <a:pt x="1473" y="0"/>
                    <a:pt x="1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1" name="Google Shape;1341;p5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5" name="Shape 1345"/>
        <p:cNvGrpSpPr/>
        <p:nvPr/>
      </p:nvGrpSpPr>
      <p:grpSpPr>
        <a:xfrm>
          <a:off x="0" y="0"/>
          <a:ext cx="0" cy="0"/>
          <a:chOff x="0" y="0"/>
          <a:chExt cx="0" cy="0"/>
        </a:xfrm>
      </p:grpSpPr>
      <p:grpSp>
        <p:nvGrpSpPr>
          <p:cNvPr id="1346" name="Google Shape;1346;p57"/>
          <p:cNvGrpSpPr/>
          <p:nvPr/>
        </p:nvGrpSpPr>
        <p:grpSpPr>
          <a:xfrm flipH="1">
            <a:off x="1954725" y="421481"/>
            <a:ext cx="5117250" cy="862425"/>
            <a:chOff x="1954725" y="409575"/>
            <a:chExt cx="5117250" cy="862425"/>
          </a:xfrm>
        </p:grpSpPr>
        <p:sp>
          <p:nvSpPr>
            <p:cNvPr id="1347" name="Google Shape;1347;p57"/>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57"/>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49" name="Google Shape;1349;p57"/>
          <p:cNvSpPr/>
          <p:nvPr/>
        </p:nvSpPr>
        <p:spPr>
          <a:xfrm>
            <a:off x="519900" y="1137500"/>
            <a:ext cx="5481275" cy="373921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57"/>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a:t>
            </a:r>
            <a:endParaRPr/>
          </a:p>
        </p:txBody>
      </p:sp>
      <p:grpSp>
        <p:nvGrpSpPr>
          <p:cNvPr id="1351" name="Google Shape;1351;p57"/>
          <p:cNvGrpSpPr/>
          <p:nvPr/>
        </p:nvGrpSpPr>
        <p:grpSpPr>
          <a:xfrm>
            <a:off x="6774574" y="2655390"/>
            <a:ext cx="938509" cy="703443"/>
            <a:chOff x="13519600" y="1618956"/>
            <a:chExt cx="1138000" cy="852969"/>
          </a:xfrm>
        </p:grpSpPr>
        <p:sp>
          <p:nvSpPr>
            <p:cNvPr id="1352" name="Google Shape;1352;p57"/>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57"/>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57"/>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55" name="Google Shape;1355;p57"/>
          <p:cNvGrpSpPr/>
          <p:nvPr/>
        </p:nvGrpSpPr>
        <p:grpSpPr>
          <a:xfrm flipH="1">
            <a:off x="6926219" y="1803530"/>
            <a:ext cx="1813087" cy="3911397"/>
            <a:chOff x="759725" y="1978925"/>
            <a:chExt cx="1606350" cy="3465400"/>
          </a:xfrm>
        </p:grpSpPr>
        <p:sp>
          <p:nvSpPr>
            <p:cNvPr id="1356" name="Google Shape;1356;p57"/>
            <p:cNvSpPr/>
            <p:nvPr/>
          </p:nvSpPr>
          <p:spPr>
            <a:xfrm>
              <a:off x="1112775" y="1978925"/>
              <a:ext cx="509775" cy="509775"/>
            </a:xfrm>
            <a:custGeom>
              <a:rect b="b" l="l" r="r" t="t"/>
              <a:pathLst>
                <a:path extrusionOk="0" h="20391" w="20391">
                  <a:moveTo>
                    <a:pt x="10216" y="1"/>
                  </a:moveTo>
                  <a:cubicBezTo>
                    <a:pt x="4559" y="1"/>
                    <a:pt x="1" y="4600"/>
                    <a:pt x="1" y="10216"/>
                  </a:cubicBezTo>
                  <a:cubicBezTo>
                    <a:pt x="1" y="15832"/>
                    <a:pt x="4559" y="20390"/>
                    <a:pt x="10216" y="20390"/>
                  </a:cubicBezTo>
                  <a:cubicBezTo>
                    <a:pt x="15832" y="20390"/>
                    <a:pt x="20390" y="15832"/>
                    <a:pt x="20390" y="10216"/>
                  </a:cubicBezTo>
                  <a:cubicBezTo>
                    <a:pt x="20390" y="4600"/>
                    <a:pt x="15832" y="1"/>
                    <a:pt x="10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57"/>
            <p:cNvSpPr/>
            <p:nvPr/>
          </p:nvSpPr>
          <p:spPr>
            <a:xfrm>
              <a:off x="1313225" y="2618900"/>
              <a:ext cx="113975" cy="621675"/>
            </a:xfrm>
            <a:custGeom>
              <a:rect b="b" l="l" r="r" t="t"/>
              <a:pathLst>
                <a:path extrusionOk="0" h="24867" w="4559">
                  <a:moveTo>
                    <a:pt x="0" y="1"/>
                  </a:moveTo>
                  <a:lnTo>
                    <a:pt x="0" y="24867"/>
                  </a:lnTo>
                  <a:lnTo>
                    <a:pt x="4558" y="24867"/>
                  </a:lnTo>
                  <a:lnTo>
                    <a:pt x="45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57"/>
            <p:cNvSpPr/>
            <p:nvPr/>
          </p:nvSpPr>
          <p:spPr>
            <a:xfrm>
              <a:off x="804500" y="4015825"/>
              <a:ext cx="397850" cy="1377625"/>
            </a:xfrm>
            <a:custGeom>
              <a:rect b="b" l="l" r="r" t="t"/>
              <a:pathLst>
                <a:path extrusionOk="0" h="55105" w="15914">
                  <a:moveTo>
                    <a:pt x="13471" y="1"/>
                  </a:moveTo>
                  <a:lnTo>
                    <a:pt x="1" y="54494"/>
                  </a:lnTo>
                  <a:lnTo>
                    <a:pt x="2402" y="55105"/>
                  </a:lnTo>
                  <a:lnTo>
                    <a:pt x="15913" y="571"/>
                  </a:lnTo>
                  <a:lnTo>
                    <a:pt x="1347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57"/>
            <p:cNvSpPr/>
            <p:nvPr/>
          </p:nvSpPr>
          <p:spPr>
            <a:xfrm>
              <a:off x="953050" y="3383000"/>
              <a:ext cx="419200" cy="1352175"/>
            </a:xfrm>
            <a:custGeom>
              <a:rect b="b" l="l" r="r" t="t"/>
              <a:pathLst>
                <a:path extrusionOk="0" h="54087" w="16768">
                  <a:moveTo>
                    <a:pt x="13186" y="0"/>
                  </a:moveTo>
                  <a:lnTo>
                    <a:pt x="0" y="53191"/>
                  </a:lnTo>
                  <a:lnTo>
                    <a:pt x="3622" y="54087"/>
                  </a:lnTo>
                  <a:lnTo>
                    <a:pt x="16768" y="895"/>
                  </a:lnTo>
                  <a:lnTo>
                    <a:pt x="131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57"/>
            <p:cNvSpPr/>
            <p:nvPr/>
          </p:nvSpPr>
          <p:spPr>
            <a:xfrm>
              <a:off x="1144325" y="3293450"/>
              <a:ext cx="256425" cy="644075"/>
            </a:xfrm>
            <a:custGeom>
              <a:rect b="b" l="l" r="r" t="t"/>
              <a:pathLst>
                <a:path extrusionOk="0" h="25763" w="10257">
                  <a:moveTo>
                    <a:pt x="6146" y="1"/>
                  </a:moveTo>
                  <a:lnTo>
                    <a:pt x="0" y="24745"/>
                  </a:lnTo>
                  <a:lnTo>
                    <a:pt x="4152" y="25762"/>
                  </a:lnTo>
                  <a:lnTo>
                    <a:pt x="10256" y="1018"/>
                  </a:lnTo>
                  <a:lnTo>
                    <a:pt x="61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57"/>
            <p:cNvSpPr/>
            <p:nvPr/>
          </p:nvSpPr>
          <p:spPr>
            <a:xfrm>
              <a:off x="921500" y="4692800"/>
              <a:ext cx="148575" cy="81675"/>
            </a:xfrm>
            <a:custGeom>
              <a:rect b="b" l="l" r="r" t="t"/>
              <a:pathLst>
                <a:path extrusionOk="0" h="3267" w="5943">
                  <a:moveTo>
                    <a:pt x="1267" y="1"/>
                  </a:moveTo>
                  <a:cubicBezTo>
                    <a:pt x="784" y="1"/>
                    <a:pt x="344" y="310"/>
                    <a:pt x="204" y="799"/>
                  </a:cubicBezTo>
                  <a:lnTo>
                    <a:pt x="164" y="1084"/>
                  </a:lnTo>
                  <a:cubicBezTo>
                    <a:pt x="1" y="1654"/>
                    <a:pt x="367" y="2224"/>
                    <a:pt x="937" y="2387"/>
                  </a:cubicBezTo>
                  <a:lnTo>
                    <a:pt x="4437" y="3241"/>
                  </a:lnTo>
                  <a:cubicBezTo>
                    <a:pt x="4517" y="3258"/>
                    <a:pt x="4597" y="3267"/>
                    <a:pt x="4676" y="3267"/>
                  </a:cubicBezTo>
                  <a:cubicBezTo>
                    <a:pt x="5159" y="3267"/>
                    <a:pt x="5599" y="2957"/>
                    <a:pt x="5739" y="2468"/>
                  </a:cubicBezTo>
                  <a:lnTo>
                    <a:pt x="5780" y="2183"/>
                  </a:lnTo>
                  <a:cubicBezTo>
                    <a:pt x="5943" y="1613"/>
                    <a:pt x="5576" y="1044"/>
                    <a:pt x="5007" y="921"/>
                  </a:cubicBezTo>
                  <a:lnTo>
                    <a:pt x="1507" y="26"/>
                  </a:lnTo>
                  <a:cubicBezTo>
                    <a:pt x="1426" y="9"/>
                    <a:pt x="1346" y="1"/>
                    <a:pt x="1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57"/>
            <p:cNvSpPr/>
            <p:nvPr/>
          </p:nvSpPr>
          <p:spPr>
            <a:xfrm>
              <a:off x="759725" y="5344975"/>
              <a:ext cx="148575" cy="81675"/>
            </a:xfrm>
            <a:custGeom>
              <a:rect b="b" l="l" r="r" t="t"/>
              <a:pathLst>
                <a:path extrusionOk="0" h="3267" w="5943">
                  <a:moveTo>
                    <a:pt x="1267" y="1"/>
                  </a:moveTo>
                  <a:cubicBezTo>
                    <a:pt x="785" y="1"/>
                    <a:pt x="350" y="310"/>
                    <a:pt x="245" y="799"/>
                  </a:cubicBezTo>
                  <a:lnTo>
                    <a:pt x="164" y="1084"/>
                  </a:lnTo>
                  <a:cubicBezTo>
                    <a:pt x="1" y="1654"/>
                    <a:pt x="367" y="2224"/>
                    <a:pt x="937" y="2387"/>
                  </a:cubicBezTo>
                  <a:lnTo>
                    <a:pt x="4478" y="3241"/>
                  </a:lnTo>
                  <a:cubicBezTo>
                    <a:pt x="4558" y="3258"/>
                    <a:pt x="4638" y="3267"/>
                    <a:pt x="4717" y="3267"/>
                  </a:cubicBezTo>
                  <a:cubicBezTo>
                    <a:pt x="5199" y="3267"/>
                    <a:pt x="5634" y="2957"/>
                    <a:pt x="5739" y="2468"/>
                  </a:cubicBezTo>
                  <a:lnTo>
                    <a:pt x="5821" y="2183"/>
                  </a:lnTo>
                  <a:cubicBezTo>
                    <a:pt x="5943" y="1613"/>
                    <a:pt x="5617" y="1043"/>
                    <a:pt x="5047" y="921"/>
                  </a:cubicBezTo>
                  <a:lnTo>
                    <a:pt x="1507" y="26"/>
                  </a:lnTo>
                  <a:cubicBezTo>
                    <a:pt x="1426" y="9"/>
                    <a:pt x="1346" y="1"/>
                    <a:pt x="1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57"/>
            <p:cNvSpPr/>
            <p:nvPr/>
          </p:nvSpPr>
          <p:spPr>
            <a:xfrm>
              <a:off x="1123975" y="3877575"/>
              <a:ext cx="145525" cy="89325"/>
            </a:xfrm>
            <a:custGeom>
              <a:rect b="b" l="l" r="r" t="t"/>
              <a:pathLst>
                <a:path extrusionOk="0" h="3573" w="5821">
                  <a:moveTo>
                    <a:pt x="1483" y="1"/>
                  </a:moveTo>
                  <a:cubicBezTo>
                    <a:pt x="905" y="1"/>
                    <a:pt x="383" y="378"/>
                    <a:pt x="245" y="932"/>
                  </a:cubicBezTo>
                  <a:lnTo>
                    <a:pt x="163" y="1298"/>
                  </a:lnTo>
                  <a:cubicBezTo>
                    <a:pt x="1" y="1949"/>
                    <a:pt x="407" y="2641"/>
                    <a:pt x="1099" y="2804"/>
                  </a:cubicBezTo>
                  <a:lnTo>
                    <a:pt x="4070" y="3537"/>
                  </a:lnTo>
                  <a:cubicBezTo>
                    <a:pt x="4167" y="3561"/>
                    <a:pt x="4265" y="3573"/>
                    <a:pt x="4363" y="3573"/>
                  </a:cubicBezTo>
                  <a:cubicBezTo>
                    <a:pt x="4916" y="3573"/>
                    <a:pt x="5438" y="3195"/>
                    <a:pt x="5576" y="2641"/>
                  </a:cubicBezTo>
                  <a:lnTo>
                    <a:pt x="5657" y="2275"/>
                  </a:lnTo>
                  <a:cubicBezTo>
                    <a:pt x="5820" y="1624"/>
                    <a:pt x="5413" y="932"/>
                    <a:pt x="4762" y="769"/>
                  </a:cubicBezTo>
                  <a:lnTo>
                    <a:pt x="1791" y="37"/>
                  </a:lnTo>
                  <a:cubicBezTo>
                    <a:pt x="1688" y="12"/>
                    <a:pt x="1585" y="1"/>
                    <a:pt x="1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57"/>
            <p:cNvSpPr/>
            <p:nvPr/>
          </p:nvSpPr>
          <p:spPr>
            <a:xfrm>
              <a:off x="1543150" y="4015825"/>
              <a:ext cx="397850" cy="1377625"/>
            </a:xfrm>
            <a:custGeom>
              <a:rect b="b" l="l" r="r" t="t"/>
              <a:pathLst>
                <a:path extrusionOk="0" h="55105" w="15914">
                  <a:moveTo>
                    <a:pt x="2443" y="1"/>
                  </a:moveTo>
                  <a:lnTo>
                    <a:pt x="1" y="611"/>
                  </a:lnTo>
                  <a:lnTo>
                    <a:pt x="13512" y="55105"/>
                  </a:lnTo>
                  <a:lnTo>
                    <a:pt x="15913" y="54494"/>
                  </a:lnTo>
                  <a:lnTo>
                    <a:pt x="24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57"/>
            <p:cNvSpPr/>
            <p:nvPr/>
          </p:nvSpPr>
          <p:spPr>
            <a:xfrm>
              <a:off x="1373250" y="3383000"/>
              <a:ext cx="419200" cy="1352175"/>
            </a:xfrm>
            <a:custGeom>
              <a:rect b="b" l="l" r="r" t="t"/>
              <a:pathLst>
                <a:path extrusionOk="0" h="54087" w="16768">
                  <a:moveTo>
                    <a:pt x="3582" y="0"/>
                  </a:moveTo>
                  <a:lnTo>
                    <a:pt x="0" y="895"/>
                  </a:lnTo>
                  <a:lnTo>
                    <a:pt x="13145" y="54087"/>
                  </a:lnTo>
                  <a:lnTo>
                    <a:pt x="16768" y="53191"/>
                  </a:lnTo>
                  <a:lnTo>
                    <a:pt x="35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57"/>
            <p:cNvSpPr/>
            <p:nvPr/>
          </p:nvSpPr>
          <p:spPr>
            <a:xfrm>
              <a:off x="1344750" y="3293450"/>
              <a:ext cx="255400" cy="644075"/>
            </a:xfrm>
            <a:custGeom>
              <a:rect b="b" l="l" r="r" t="t"/>
              <a:pathLst>
                <a:path extrusionOk="0" h="25763" w="10216">
                  <a:moveTo>
                    <a:pt x="4111" y="1"/>
                  </a:moveTo>
                  <a:lnTo>
                    <a:pt x="1" y="1018"/>
                  </a:lnTo>
                  <a:lnTo>
                    <a:pt x="6105" y="25762"/>
                  </a:lnTo>
                  <a:lnTo>
                    <a:pt x="10216" y="24745"/>
                  </a:lnTo>
                  <a:lnTo>
                    <a:pt x="4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57"/>
            <p:cNvSpPr/>
            <p:nvPr/>
          </p:nvSpPr>
          <p:spPr>
            <a:xfrm>
              <a:off x="1675425" y="4692800"/>
              <a:ext cx="148575" cy="82025"/>
            </a:xfrm>
            <a:custGeom>
              <a:rect b="b" l="l" r="r" t="t"/>
              <a:pathLst>
                <a:path extrusionOk="0" h="3281" w="5943">
                  <a:moveTo>
                    <a:pt x="4676" y="1"/>
                  </a:moveTo>
                  <a:cubicBezTo>
                    <a:pt x="4597" y="1"/>
                    <a:pt x="4517" y="9"/>
                    <a:pt x="4436" y="26"/>
                  </a:cubicBezTo>
                  <a:lnTo>
                    <a:pt x="896" y="921"/>
                  </a:lnTo>
                  <a:cubicBezTo>
                    <a:pt x="326" y="1044"/>
                    <a:pt x="0" y="1613"/>
                    <a:pt x="122" y="2183"/>
                  </a:cubicBezTo>
                  <a:lnTo>
                    <a:pt x="204" y="2468"/>
                  </a:lnTo>
                  <a:cubicBezTo>
                    <a:pt x="340" y="2945"/>
                    <a:pt x="763" y="3280"/>
                    <a:pt x="1231" y="3280"/>
                  </a:cubicBezTo>
                  <a:cubicBezTo>
                    <a:pt x="1322" y="3280"/>
                    <a:pt x="1414" y="3268"/>
                    <a:pt x="1506" y="3241"/>
                  </a:cubicBezTo>
                  <a:lnTo>
                    <a:pt x="5006" y="2387"/>
                  </a:lnTo>
                  <a:cubicBezTo>
                    <a:pt x="5576" y="2224"/>
                    <a:pt x="5942" y="1654"/>
                    <a:pt x="5779" y="1084"/>
                  </a:cubicBezTo>
                  <a:lnTo>
                    <a:pt x="5698" y="799"/>
                  </a:lnTo>
                  <a:cubicBezTo>
                    <a:pt x="5593" y="310"/>
                    <a:pt x="5158" y="1"/>
                    <a:pt x="4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57"/>
            <p:cNvSpPr/>
            <p:nvPr/>
          </p:nvSpPr>
          <p:spPr>
            <a:xfrm>
              <a:off x="1837200" y="5344975"/>
              <a:ext cx="147550" cy="82000"/>
            </a:xfrm>
            <a:custGeom>
              <a:rect b="b" l="l" r="r" t="t"/>
              <a:pathLst>
                <a:path extrusionOk="0" h="3280" w="5902">
                  <a:moveTo>
                    <a:pt x="4676" y="1"/>
                  </a:moveTo>
                  <a:cubicBezTo>
                    <a:pt x="4597" y="1"/>
                    <a:pt x="4516" y="9"/>
                    <a:pt x="4436" y="26"/>
                  </a:cubicBezTo>
                  <a:lnTo>
                    <a:pt x="896" y="921"/>
                  </a:lnTo>
                  <a:cubicBezTo>
                    <a:pt x="326" y="1043"/>
                    <a:pt x="0" y="1613"/>
                    <a:pt x="122" y="2183"/>
                  </a:cubicBezTo>
                  <a:lnTo>
                    <a:pt x="204" y="2468"/>
                  </a:lnTo>
                  <a:cubicBezTo>
                    <a:pt x="306" y="2945"/>
                    <a:pt x="723" y="3280"/>
                    <a:pt x="1190" y="3280"/>
                  </a:cubicBezTo>
                  <a:cubicBezTo>
                    <a:pt x="1281" y="3280"/>
                    <a:pt x="1373" y="3268"/>
                    <a:pt x="1465" y="3241"/>
                  </a:cubicBezTo>
                  <a:lnTo>
                    <a:pt x="5006" y="2387"/>
                  </a:lnTo>
                  <a:cubicBezTo>
                    <a:pt x="5576" y="2224"/>
                    <a:pt x="5901" y="1654"/>
                    <a:pt x="5779" y="1084"/>
                  </a:cubicBezTo>
                  <a:lnTo>
                    <a:pt x="5698" y="799"/>
                  </a:lnTo>
                  <a:cubicBezTo>
                    <a:pt x="5593" y="310"/>
                    <a:pt x="5158" y="1"/>
                    <a:pt x="4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57"/>
            <p:cNvSpPr/>
            <p:nvPr/>
          </p:nvSpPr>
          <p:spPr>
            <a:xfrm>
              <a:off x="1476000" y="3877575"/>
              <a:ext cx="145525" cy="89325"/>
            </a:xfrm>
            <a:custGeom>
              <a:rect b="b" l="l" r="r" t="t"/>
              <a:pathLst>
                <a:path extrusionOk="0" h="3573" w="5821">
                  <a:moveTo>
                    <a:pt x="4338" y="1"/>
                  </a:moveTo>
                  <a:cubicBezTo>
                    <a:pt x="4236" y="1"/>
                    <a:pt x="4133" y="12"/>
                    <a:pt x="4030" y="37"/>
                  </a:cubicBezTo>
                  <a:lnTo>
                    <a:pt x="1059" y="769"/>
                  </a:lnTo>
                  <a:cubicBezTo>
                    <a:pt x="408" y="932"/>
                    <a:pt x="1" y="1624"/>
                    <a:pt x="164" y="2275"/>
                  </a:cubicBezTo>
                  <a:lnTo>
                    <a:pt x="245" y="2641"/>
                  </a:lnTo>
                  <a:cubicBezTo>
                    <a:pt x="383" y="3195"/>
                    <a:pt x="905" y="3573"/>
                    <a:pt x="1458" y="3573"/>
                  </a:cubicBezTo>
                  <a:cubicBezTo>
                    <a:pt x="1555" y="3573"/>
                    <a:pt x="1654" y="3561"/>
                    <a:pt x="1751" y="3537"/>
                  </a:cubicBezTo>
                  <a:lnTo>
                    <a:pt x="4722" y="2804"/>
                  </a:lnTo>
                  <a:cubicBezTo>
                    <a:pt x="5413" y="2641"/>
                    <a:pt x="5820" y="1949"/>
                    <a:pt x="5658" y="1298"/>
                  </a:cubicBezTo>
                  <a:lnTo>
                    <a:pt x="5576" y="932"/>
                  </a:lnTo>
                  <a:cubicBezTo>
                    <a:pt x="5438" y="378"/>
                    <a:pt x="4916" y="1"/>
                    <a:pt x="4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57"/>
            <p:cNvSpPr/>
            <p:nvPr/>
          </p:nvSpPr>
          <p:spPr>
            <a:xfrm>
              <a:off x="1243025" y="2593475"/>
              <a:ext cx="253350" cy="77350"/>
            </a:xfrm>
            <a:custGeom>
              <a:rect b="b" l="l" r="r" t="t"/>
              <a:pathLst>
                <a:path extrusionOk="0" h="3094" w="10134">
                  <a:moveTo>
                    <a:pt x="733" y="0"/>
                  </a:moveTo>
                  <a:cubicBezTo>
                    <a:pt x="326" y="0"/>
                    <a:pt x="0" y="326"/>
                    <a:pt x="0" y="733"/>
                  </a:cubicBezTo>
                  <a:lnTo>
                    <a:pt x="0" y="2361"/>
                  </a:lnTo>
                  <a:cubicBezTo>
                    <a:pt x="0" y="2767"/>
                    <a:pt x="326" y="3093"/>
                    <a:pt x="733" y="3093"/>
                  </a:cubicBezTo>
                  <a:lnTo>
                    <a:pt x="9401" y="3093"/>
                  </a:lnTo>
                  <a:cubicBezTo>
                    <a:pt x="9767" y="3093"/>
                    <a:pt x="10134" y="2767"/>
                    <a:pt x="10134" y="2361"/>
                  </a:cubicBezTo>
                  <a:lnTo>
                    <a:pt x="10134" y="733"/>
                  </a:lnTo>
                  <a:cubicBezTo>
                    <a:pt x="10134" y="326"/>
                    <a:pt x="9767" y="0"/>
                    <a:pt x="9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57"/>
            <p:cNvSpPr/>
            <p:nvPr/>
          </p:nvSpPr>
          <p:spPr>
            <a:xfrm>
              <a:off x="1150425" y="2114250"/>
              <a:ext cx="438550" cy="502650"/>
            </a:xfrm>
            <a:custGeom>
              <a:rect b="b" l="l" r="r" t="t"/>
              <a:pathLst>
                <a:path extrusionOk="0" h="20106" w="17542">
                  <a:moveTo>
                    <a:pt x="2280" y="1"/>
                  </a:moveTo>
                  <a:cubicBezTo>
                    <a:pt x="1018" y="1"/>
                    <a:pt x="1" y="1018"/>
                    <a:pt x="1" y="2280"/>
                  </a:cubicBezTo>
                  <a:lnTo>
                    <a:pt x="1" y="17826"/>
                  </a:lnTo>
                  <a:cubicBezTo>
                    <a:pt x="1" y="19088"/>
                    <a:pt x="1018" y="20105"/>
                    <a:pt x="2280" y="20105"/>
                  </a:cubicBezTo>
                  <a:lnTo>
                    <a:pt x="15262" y="20105"/>
                  </a:lnTo>
                  <a:cubicBezTo>
                    <a:pt x="16524" y="20105"/>
                    <a:pt x="17541" y="19088"/>
                    <a:pt x="17541" y="17826"/>
                  </a:cubicBezTo>
                  <a:lnTo>
                    <a:pt x="17541" y="2280"/>
                  </a:lnTo>
                  <a:cubicBezTo>
                    <a:pt x="17541" y="1018"/>
                    <a:pt x="16524" y="1"/>
                    <a:pt x="15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57"/>
            <p:cNvSpPr/>
            <p:nvPr/>
          </p:nvSpPr>
          <p:spPr>
            <a:xfrm>
              <a:off x="1217575" y="2190550"/>
              <a:ext cx="301200" cy="300175"/>
            </a:xfrm>
            <a:custGeom>
              <a:rect b="b" l="l" r="r" t="t"/>
              <a:pathLst>
                <a:path extrusionOk="0" h="12007" w="12048">
                  <a:moveTo>
                    <a:pt x="6024" y="1"/>
                  </a:moveTo>
                  <a:cubicBezTo>
                    <a:pt x="2687" y="1"/>
                    <a:pt x="1" y="2687"/>
                    <a:pt x="1" y="6024"/>
                  </a:cubicBezTo>
                  <a:cubicBezTo>
                    <a:pt x="1" y="9321"/>
                    <a:pt x="2687" y="12007"/>
                    <a:pt x="6024" y="12007"/>
                  </a:cubicBezTo>
                  <a:cubicBezTo>
                    <a:pt x="9320" y="12007"/>
                    <a:pt x="12047" y="9321"/>
                    <a:pt x="12047" y="6024"/>
                  </a:cubicBezTo>
                  <a:cubicBezTo>
                    <a:pt x="12047" y="2687"/>
                    <a:pt x="9320" y="1"/>
                    <a:pt x="60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57"/>
            <p:cNvSpPr/>
            <p:nvPr/>
          </p:nvSpPr>
          <p:spPr>
            <a:xfrm>
              <a:off x="1636975" y="2049225"/>
              <a:ext cx="729100" cy="535025"/>
            </a:xfrm>
            <a:custGeom>
              <a:rect b="b" l="l" r="r" t="t"/>
              <a:pathLst>
                <a:path extrusionOk="0" h="21401" w="29164">
                  <a:moveTo>
                    <a:pt x="2014" y="0"/>
                  </a:moveTo>
                  <a:cubicBezTo>
                    <a:pt x="940" y="0"/>
                    <a:pt x="0" y="902"/>
                    <a:pt x="73" y="2032"/>
                  </a:cubicBezTo>
                  <a:lnTo>
                    <a:pt x="73" y="14038"/>
                  </a:lnTo>
                  <a:cubicBezTo>
                    <a:pt x="114" y="15421"/>
                    <a:pt x="1050" y="16602"/>
                    <a:pt x="2393" y="16886"/>
                  </a:cubicBezTo>
                  <a:lnTo>
                    <a:pt x="26771" y="21363"/>
                  </a:lnTo>
                  <a:cubicBezTo>
                    <a:pt x="26902" y="21389"/>
                    <a:pt x="27032" y="21401"/>
                    <a:pt x="27160" y="21401"/>
                  </a:cubicBezTo>
                  <a:cubicBezTo>
                    <a:pt x="28256" y="21401"/>
                    <a:pt x="29163" y="20499"/>
                    <a:pt x="29090" y="19369"/>
                  </a:cubicBezTo>
                  <a:lnTo>
                    <a:pt x="29090" y="7363"/>
                  </a:lnTo>
                  <a:cubicBezTo>
                    <a:pt x="29090" y="5980"/>
                    <a:pt x="28114" y="4799"/>
                    <a:pt x="26771" y="4514"/>
                  </a:cubicBezTo>
                  <a:lnTo>
                    <a:pt x="2393" y="38"/>
                  </a:lnTo>
                  <a:cubicBezTo>
                    <a:pt x="2266" y="12"/>
                    <a:pt x="2139" y="0"/>
                    <a:pt x="2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57"/>
            <p:cNvSpPr/>
            <p:nvPr/>
          </p:nvSpPr>
          <p:spPr>
            <a:xfrm>
              <a:off x="1726300" y="2055250"/>
              <a:ext cx="550450" cy="521950"/>
            </a:xfrm>
            <a:custGeom>
              <a:rect b="b" l="l" r="r" t="t"/>
              <a:pathLst>
                <a:path extrusionOk="0" h="20878" w="22018">
                  <a:moveTo>
                    <a:pt x="0" y="0"/>
                  </a:moveTo>
                  <a:lnTo>
                    <a:pt x="0" y="16890"/>
                  </a:lnTo>
                  <a:lnTo>
                    <a:pt x="22017" y="20878"/>
                  </a:lnTo>
                  <a:lnTo>
                    <a:pt x="22017" y="4029"/>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57"/>
            <p:cNvSpPr/>
            <p:nvPr/>
          </p:nvSpPr>
          <p:spPr>
            <a:xfrm>
              <a:off x="2123325" y="2196600"/>
              <a:ext cx="97350" cy="99575"/>
            </a:xfrm>
            <a:custGeom>
              <a:rect b="b" l="l" r="r" t="t"/>
              <a:pathLst>
                <a:path extrusionOk="0" h="3983" w="3894">
                  <a:moveTo>
                    <a:pt x="1580" y="0"/>
                  </a:moveTo>
                  <a:cubicBezTo>
                    <a:pt x="715" y="0"/>
                    <a:pt x="1" y="737"/>
                    <a:pt x="73" y="1631"/>
                  </a:cubicBezTo>
                  <a:cubicBezTo>
                    <a:pt x="73" y="2771"/>
                    <a:pt x="886" y="3707"/>
                    <a:pt x="1945" y="3951"/>
                  </a:cubicBezTo>
                  <a:cubicBezTo>
                    <a:pt x="2051" y="3972"/>
                    <a:pt x="2156" y="3982"/>
                    <a:pt x="2259" y="3982"/>
                  </a:cubicBezTo>
                  <a:cubicBezTo>
                    <a:pt x="3147" y="3982"/>
                    <a:pt x="3894" y="3234"/>
                    <a:pt x="3857" y="2323"/>
                  </a:cubicBezTo>
                  <a:cubicBezTo>
                    <a:pt x="3817" y="1224"/>
                    <a:pt x="3043" y="288"/>
                    <a:pt x="1945" y="44"/>
                  </a:cubicBezTo>
                  <a:cubicBezTo>
                    <a:pt x="1821" y="14"/>
                    <a:pt x="1699" y="0"/>
                    <a:pt x="1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57"/>
            <p:cNvSpPr/>
            <p:nvPr/>
          </p:nvSpPr>
          <p:spPr>
            <a:xfrm>
              <a:off x="1341700" y="3909000"/>
              <a:ext cx="62100" cy="1504800"/>
            </a:xfrm>
            <a:custGeom>
              <a:rect b="b" l="l" r="r" t="t"/>
              <a:pathLst>
                <a:path extrusionOk="0" h="60192" w="2484">
                  <a:moveTo>
                    <a:pt x="1" y="1"/>
                  </a:moveTo>
                  <a:lnTo>
                    <a:pt x="1" y="60192"/>
                  </a:lnTo>
                  <a:lnTo>
                    <a:pt x="2483" y="60192"/>
                  </a:lnTo>
                  <a:lnTo>
                    <a:pt x="24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57"/>
            <p:cNvSpPr/>
            <p:nvPr/>
          </p:nvSpPr>
          <p:spPr>
            <a:xfrm>
              <a:off x="1326450" y="3259875"/>
              <a:ext cx="92600" cy="1421375"/>
            </a:xfrm>
            <a:custGeom>
              <a:rect b="b" l="l" r="r" t="t"/>
              <a:pathLst>
                <a:path extrusionOk="0" h="56855" w="3704">
                  <a:moveTo>
                    <a:pt x="0" y="1"/>
                  </a:moveTo>
                  <a:lnTo>
                    <a:pt x="0" y="56855"/>
                  </a:lnTo>
                  <a:lnTo>
                    <a:pt x="3704" y="56855"/>
                  </a:lnTo>
                  <a:lnTo>
                    <a:pt x="37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57"/>
            <p:cNvSpPr/>
            <p:nvPr/>
          </p:nvSpPr>
          <p:spPr>
            <a:xfrm>
              <a:off x="1319325" y="3170350"/>
              <a:ext cx="106850" cy="635925"/>
            </a:xfrm>
            <a:custGeom>
              <a:rect b="b" l="l" r="r" t="t"/>
              <a:pathLst>
                <a:path extrusionOk="0" h="25437" w="4274">
                  <a:moveTo>
                    <a:pt x="0" y="0"/>
                  </a:moveTo>
                  <a:lnTo>
                    <a:pt x="0" y="25436"/>
                  </a:lnTo>
                  <a:lnTo>
                    <a:pt x="4274" y="25436"/>
                  </a:lnTo>
                  <a:lnTo>
                    <a:pt x="4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57"/>
            <p:cNvSpPr/>
            <p:nvPr/>
          </p:nvSpPr>
          <p:spPr>
            <a:xfrm>
              <a:off x="1301000" y="4660875"/>
              <a:ext cx="143500" cy="61075"/>
            </a:xfrm>
            <a:custGeom>
              <a:rect b="b" l="l" r="r" t="t"/>
              <a:pathLst>
                <a:path extrusionOk="0" h="2443" w="5740">
                  <a:moveTo>
                    <a:pt x="1059" y="1"/>
                  </a:moveTo>
                  <a:cubicBezTo>
                    <a:pt x="489" y="1"/>
                    <a:pt x="1" y="489"/>
                    <a:pt x="1" y="1059"/>
                  </a:cubicBezTo>
                  <a:lnTo>
                    <a:pt x="1" y="1385"/>
                  </a:lnTo>
                  <a:cubicBezTo>
                    <a:pt x="1" y="1954"/>
                    <a:pt x="489" y="2443"/>
                    <a:pt x="1059" y="2443"/>
                  </a:cubicBezTo>
                  <a:lnTo>
                    <a:pt x="4681" y="2443"/>
                  </a:lnTo>
                  <a:cubicBezTo>
                    <a:pt x="5291" y="2443"/>
                    <a:pt x="5739" y="1954"/>
                    <a:pt x="5739" y="1385"/>
                  </a:cubicBezTo>
                  <a:lnTo>
                    <a:pt x="5739" y="1059"/>
                  </a:lnTo>
                  <a:cubicBezTo>
                    <a:pt x="5739" y="489"/>
                    <a:pt x="5291" y="1"/>
                    <a:pt x="4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57"/>
            <p:cNvSpPr/>
            <p:nvPr/>
          </p:nvSpPr>
          <p:spPr>
            <a:xfrm>
              <a:off x="1301000" y="5384275"/>
              <a:ext cx="143500" cy="60050"/>
            </a:xfrm>
            <a:custGeom>
              <a:rect b="b" l="l" r="r" t="t"/>
              <a:pathLst>
                <a:path extrusionOk="0" h="2402" w="5740">
                  <a:moveTo>
                    <a:pt x="1059" y="1"/>
                  </a:moveTo>
                  <a:cubicBezTo>
                    <a:pt x="489" y="1"/>
                    <a:pt x="1" y="448"/>
                    <a:pt x="1" y="1059"/>
                  </a:cubicBezTo>
                  <a:lnTo>
                    <a:pt x="1" y="1344"/>
                  </a:lnTo>
                  <a:cubicBezTo>
                    <a:pt x="1" y="1913"/>
                    <a:pt x="489" y="2402"/>
                    <a:pt x="1059" y="2402"/>
                  </a:cubicBezTo>
                  <a:lnTo>
                    <a:pt x="4681" y="2402"/>
                  </a:lnTo>
                  <a:cubicBezTo>
                    <a:pt x="5291" y="2402"/>
                    <a:pt x="5739" y="1913"/>
                    <a:pt x="5739" y="1344"/>
                  </a:cubicBezTo>
                  <a:lnTo>
                    <a:pt x="5739" y="1059"/>
                  </a:lnTo>
                  <a:cubicBezTo>
                    <a:pt x="5739" y="448"/>
                    <a:pt x="5291" y="1"/>
                    <a:pt x="4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57"/>
            <p:cNvSpPr/>
            <p:nvPr/>
          </p:nvSpPr>
          <p:spPr>
            <a:xfrm>
              <a:off x="1303050" y="3768600"/>
              <a:ext cx="139400" cy="71250"/>
            </a:xfrm>
            <a:custGeom>
              <a:rect b="b" l="l" r="r" t="t"/>
              <a:pathLst>
                <a:path extrusionOk="0" h="2850" w="5576">
                  <a:moveTo>
                    <a:pt x="1262" y="0"/>
                  </a:moveTo>
                  <a:cubicBezTo>
                    <a:pt x="570" y="0"/>
                    <a:pt x="0" y="570"/>
                    <a:pt x="0" y="1262"/>
                  </a:cubicBezTo>
                  <a:lnTo>
                    <a:pt x="0" y="1628"/>
                  </a:lnTo>
                  <a:cubicBezTo>
                    <a:pt x="0" y="2320"/>
                    <a:pt x="570" y="2849"/>
                    <a:pt x="1262" y="2849"/>
                  </a:cubicBezTo>
                  <a:lnTo>
                    <a:pt x="4314" y="2849"/>
                  </a:lnTo>
                  <a:cubicBezTo>
                    <a:pt x="5006" y="2849"/>
                    <a:pt x="5576" y="2320"/>
                    <a:pt x="5576" y="1628"/>
                  </a:cubicBezTo>
                  <a:lnTo>
                    <a:pt x="5576" y="1262"/>
                  </a:lnTo>
                  <a:cubicBezTo>
                    <a:pt x="5576" y="570"/>
                    <a:pt x="5006" y="0"/>
                    <a:pt x="4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57"/>
            <p:cNvSpPr/>
            <p:nvPr/>
          </p:nvSpPr>
          <p:spPr>
            <a:xfrm>
              <a:off x="1214525" y="3128625"/>
              <a:ext cx="316450" cy="193350"/>
            </a:xfrm>
            <a:custGeom>
              <a:rect b="b" l="l" r="r" t="t"/>
              <a:pathLst>
                <a:path extrusionOk="0" h="7734" w="12658">
                  <a:moveTo>
                    <a:pt x="733" y="1"/>
                  </a:moveTo>
                  <a:cubicBezTo>
                    <a:pt x="326" y="1"/>
                    <a:pt x="1" y="326"/>
                    <a:pt x="1" y="733"/>
                  </a:cubicBezTo>
                  <a:lnTo>
                    <a:pt x="1" y="7001"/>
                  </a:lnTo>
                  <a:cubicBezTo>
                    <a:pt x="1" y="7408"/>
                    <a:pt x="326" y="7733"/>
                    <a:pt x="733" y="7733"/>
                  </a:cubicBezTo>
                  <a:lnTo>
                    <a:pt x="11925" y="7733"/>
                  </a:lnTo>
                  <a:cubicBezTo>
                    <a:pt x="12332" y="7733"/>
                    <a:pt x="12657" y="7408"/>
                    <a:pt x="12657" y="7001"/>
                  </a:cubicBezTo>
                  <a:lnTo>
                    <a:pt x="12657" y="733"/>
                  </a:lnTo>
                  <a:cubicBezTo>
                    <a:pt x="12657" y="326"/>
                    <a:pt x="12332" y="1"/>
                    <a:pt x="11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3" name="Google Shape;1383;p57"/>
          <p:cNvGrpSpPr/>
          <p:nvPr/>
        </p:nvGrpSpPr>
        <p:grpSpPr>
          <a:xfrm flipH="1">
            <a:off x="7319153" y="3615689"/>
            <a:ext cx="313857" cy="156080"/>
            <a:chOff x="-1391825" y="4240400"/>
            <a:chExt cx="522225" cy="259700"/>
          </a:xfrm>
        </p:grpSpPr>
        <p:sp>
          <p:nvSpPr>
            <p:cNvPr id="1384" name="Google Shape;1384;p57"/>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57"/>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6" name="Google Shape;1386;p57"/>
          <p:cNvGrpSpPr/>
          <p:nvPr/>
        </p:nvGrpSpPr>
        <p:grpSpPr>
          <a:xfrm flipH="1" rot="1134252">
            <a:off x="6882633" y="3885659"/>
            <a:ext cx="522246" cy="259711"/>
            <a:chOff x="-1391825" y="4240400"/>
            <a:chExt cx="522225" cy="259700"/>
          </a:xfrm>
        </p:grpSpPr>
        <p:sp>
          <p:nvSpPr>
            <p:cNvPr id="1387" name="Google Shape;1387;p57"/>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57"/>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9" name="Google Shape;1389;p57"/>
          <p:cNvGrpSpPr/>
          <p:nvPr/>
        </p:nvGrpSpPr>
        <p:grpSpPr>
          <a:xfrm rot="-2699856">
            <a:off x="7720956" y="939864"/>
            <a:ext cx="614794" cy="535380"/>
            <a:chOff x="1434628" y="2199861"/>
            <a:chExt cx="363255" cy="316293"/>
          </a:xfrm>
        </p:grpSpPr>
        <p:sp>
          <p:nvSpPr>
            <p:cNvPr id="1390" name="Google Shape;1390;p57"/>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57"/>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57"/>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57"/>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4" name="Google Shape;1394;p5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395" name="Google Shape;1395;p57"/>
          <p:cNvSpPr txBox="1"/>
          <p:nvPr>
            <p:ph idx="4294967295" type="subTitle"/>
          </p:nvPr>
        </p:nvSpPr>
        <p:spPr>
          <a:xfrm>
            <a:off x="1595838" y="2523525"/>
            <a:ext cx="3664500" cy="1813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0 = SAD</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1 = JOY AND HAPPINESS</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2 = LOVE</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3 = ANGER</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4 = FEAR</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5 = SURPRISE</a:t>
            </a:r>
            <a:endParaRPr>
              <a:latin typeface="Courier New"/>
              <a:ea typeface="Courier New"/>
              <a:cs typeface="Courier New"/>
              <a:sym typeface="Courier New"/>
            </a:endParaRPr>
          </a:p>
        </p:txBody>
      </p:sp>
      <p:sp>
        <p:nvSpPr>
          <p:cNvPr id="1396" name="Google Shape;1396;p57"/>
          <p:cNvSpPr/>
          <p:nvPr/>
        </p:nvSpPr>
        <p:spPr>
          <a:xfrm>
            <a:off x="1950238" y="1544600"/>
            <a:ext cx="2115900" cy="572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57"/>
          <p:cNvSpPr/>
          <p:nvPr/>
        </p:nvSpPr>
        <p:spPr>
          <a:xfrm flipH="1" rot="-10419122">
            <a:off x="2096365" y="1984644"/>
            <a:ext cx="488394" cy="508637"/>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57"/>
          <p:cNvSpPr txBox="1"/>
          <p:nvPr/>
        </p:nvSpPr>
        <p:spPr>
          <a:xfrm>
            <a:off x="2069663" y="1706000"/>
            <a:ext cx="1956900" cy="2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500">
                <a:solidFill>
                  <a:schemeClr val="dk1"/>
                </a:solidFill>
                <a:latin typeface="Mukta"/>
                <a:ea typeface="Mukta"/>
                <a:cs typeface="Mukta"/>
                <a:sym typeface="Mukta"/>
              </a:rPr>
              <a:t>DATA DESCRIPTION</a:t>
            </a:r>
            <a:endParaRPr b="1" sz="1500">
              <a:solidFill>
                <a:schemeClr val="dk1"/>
              </a:solidFill>
              <a:latin typeface="Mukta"/>
              <a:ea typeface="Mukta"/>
              <a:cs typeface="Mukta"/>
              <a:sym typeface="Mukta"/>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2" name="Shape 1402"/>
        <p:cNvGrpSpPr/>
        <p:nvPr/>
      </p:nvGrpSpPr>
      <p:grpSpPr>
        <a:xfrm>
          <a:off x="0" y="0"/>
          <a:ext cx="0" cy="0"/>
          <a:chOff x="0" y="0"/>
          <a:chExt cx="0" cy="0"/>
        </a:xfrm>
      </p:grpSpPr>
      <p:sp>
        <p:nvSpPr>
          <p:cNvPr id="1403" name="Google Shape;1403;p58"/>
          <p:cNvSpPr/>
          <p:nvPr/>
        </p:nvSpPr>
        <p:spPr>
          <a:xfrm>
            <a:off x="-711048" y="1247187"/>
            <a:ext cx="5826997" cy="450476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58"/>
          <p:cNvSpPr/>
          <p:nvPr/>
        </p:nvSpPr>
        <p:spPr>
          <a:xfrm>
            <a:off x="4112477" y="1005699"/>
            <a:ext cx="5826997" cy="450476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5" name="Google Shape;1405;p58"/>
          <p:cNvGrpSpPr/>
          <p:nvPr/>
        </p:nvGrpSpPr>
        <p:grpSpPr>
          <a:xfrm>
            <a:off x="1954725" y="421481"/>
            <a:ext cx="5117250" cy="862425"/>
            <a:chOff x="1954725" y="409575"/>
            <a:chExt cx="5117250" cy="862425"/>
          </a:xfrm>
        </p:grpSpPr>
        <p:sp>
          <p:nvSpPr>
            <p:cNvPr id="1406" name="Google Shape;1406;p58"/>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58"/>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08" name="Google Shape;1408;p58"/>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1409" name="Google Shape;1409;p5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410" name="Google Shape;1410;p58"/>
          <p:cNvSpPr txBox="1"/>
          <p:nvPr>
            <p:ph idx="4294967295" type="subTitle"/>
          </p:nvPr>
        </p:nvSpPr>
        <p:spPr>
          <a:xfrm>
            <a:off x="4612125" y="1785375"/>
            <a:ext cx="4740300" cy="342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The period of gathering is a recent 2-3 weeks (25 Feb-6 Mar) (for an update data - as a new slay is always created)</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There are 315 rows of data with 6 columns</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We manually label the opinion on each sentence emotion expression by asking our friend to comment on the opinion.</a:t>
            </a:r>
            <a:endParaRPr>
              <a:latin typeface="Courier New"/>
              <a:ea typeface="Courier New"/>
              <a:cs typeface="Courier New"/>
              <a:sym typeface="Courier New"/>
            </a:endParaRPr>
          </a:p>
          <a:p>
            <a:pPr indent="0" lvl="0" marL="0" rtl="0" algn="l">
              <a:spcBef>
                <a:spcPts val="1200"/>
              </a:spcBef>
              <a:spcAft>
                <a:spcPts val="1200"/>
              </a:spcAft>
              <a:buNone/>
            </a:pPr>
            <a:r>
              <a:t/>
            </a:r>
            <a:endParaRPr>
              <a:latin typeface="Courier New"/>
              <a:ea typeface="Courier New"/>
              <a:cs typeface="Courier New"/>
              <a:sym typeface="Courier New"/>
            </a:endParaRPr>
          </a:p>
        </p:txBody>
      </p:sp>
      <p:sp>
        <p:nvSpPr>
          <p:cNvPr id="1411" name="Google Shape;1411;p58"/>
          <p:cNvSpPr txBox="1"/>
          <p:nvPr>
            <p:ph idx="4294967295" type="subTitle"/>
          </p:nvPr>
        </p:nvSpPr>
        <p:spPr>
          <a:xfrm>
            <a:off x="0" y="1860625"/>
            <a:ext cx="4740300" cy="342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The data we are choosing is a Data in X.com which is the most frequent community in Thai needs and young adults to comment their thought on which has a unique slag and language </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Hashtag - we select hashtag according to our target such as #เศร้า #รัก and a trendy hashtag such as #อุงเอิง #โยเกิร์ต #พีเค</a:t>
            </a:r>
            <a:endParaRPr>
              <a:latin typeface="Courier New"/>
              <a:ea typeface="Courier New"/>
              <a:cs typeface="Courier New"/>
              <a:sym typeface="Courier New"/>
            </a:endParaRPr>
          </a:p>
        </p:txBody>
      </p:sp>
      <p:sp>
        <p:nvSpPr>
          <p:cNvPr id="1412" name="Google Shape;1412;p58"/>
          <p:cNvSpPr/>
          <p:nvPr/>
        </p:nvSpPr>
        <p:spPr>
          <a:xfrm>
            <a:off x="3523288" y="1038550"/>
            <a:ext cx="2115900" cy="572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58"/>
          <p:cNvSpPr/>
          <p:nvPr/>
        </p:nvSpPr>
        <p:spPr>
          <a:xfrm flipH="1" rot="-10419122">
            <a:off x="3669415" y="1478594"/>
            <a:ext cx="488394" cy="508637"/>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58"/>
          <p:cNvSpPr txBox="1"/>
          <p:nvPr/>
        </p:nvSpPr>
        <p:spPr>
          <a:xfrm>
            <a:off x="3642713" y="1199950"/>
            <a:ext cx="1956900" cy="2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Mukta"/>
                <a:ea typeface="Mukta"/>
                <a:cs typeface="Mukta"/>
                <a:sym typeface="Mukta"/>
              </a:rPr>
              <a:t>CRITERIA</a:t>
            </a:r>
            <a:endParaRPr b="1" sz="2700">
              <a:solidFill>
                <a:schemeClr val="dk1"/>
              </a:solidFill>
              <a:latin typeface="Mukta"/>
              <a:ea typeface="Mukta"/>
              <a:cs typeface="Mukta"/>
              <a:sym typeface="Mukta"/>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41"/>
          <p:cNvSpPr/>
          <p:nvPr/>
        </p:nvSpPr>
        <p:spPr>
          <a:xfrm flipH="1">
            <a:off x="495194" y="2735647"/>
            <a:ext cx="8153619" cy="4891828"/>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20" name="Google Shape;620;p41"/>
          <p:cNvGrpSpPr/>
          <p:nvPr/>
        </p:nvGrpSpPr>
        <p:grpSpPr>
          <a:xfrm>
            <a:off x="1409925" y="421475"/>
            <a:ext cx="6333900" cy="871956"/>
            <a:chOff x="1409925" y="421475"/>
            <a:chExt cx="6333900" cy="871956"/>
          </a:xfrm>
        </p:grpSpPr>
        <p:sp>
          <p:nvSpPr>
            <p:cNvPr id="621" name="Google Shape;621;p41"/>
            <p:cNvSpPr/>
            <p:nvPr/>
          </p:nvSpPr>
          <p:spPr>
            <a:xfrm rot="10419122">
              <a:off x="6651903" y="759362"/>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41"/>
            <p:cNvSpPr/>
            <p:nvPr/>
          </p:nvSpPr>
          <p:spPr>
            <a:xfrm flipH="1" rot="-10419122">
              <a:off x="2003703" y="759362"/>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41"/>
            <p:cNvSpPr/>
            <p:nvPr/>
          </p:nvSpPr>
          <p:spPr>
            <a:xfrm flipH="1" rot="9256135">
              <a:off x="4432648" y="664280"/>
              <a:ext cx="488543" cy="508535"/>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41"/>
            <p:cNvSpPr/>
            <p:nvPr/>
          </p:nvSpPr>
          <p:spPr>
            <a:xfrm flipH="1">
              <a:off x="1409925" y="421475"/>
              <a:ext cx="63339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5" name="Google Shape;625;p41"/>
          <p:cNvSpPr txBox="1"/>
          <p:nvPr>
            <p:ph idx="6"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OUR TEAM</a:t>
            </a:r>
            <a:endParaRPr/>
          </a:p>
        </p:txBody>
      </p:sp>
      <p:sp>
        <p:nvSpPr>
          <p:cNvPr id="626" name="Google Shape;626;p41"/>
          <p:cNvSpPr txBox="1"/>
          <p:nvPr>
            <p:ph type="title"/>
          </p:nvPr>
        </p:nvSpPr>
        <p:spPr>
          <a:xfrm>
            <a:off x="937700" y="3547550"/>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64011363</a:t>
            </a:r>
            <a:endParaRPr/>
          </a:p>
        </p:txBody>
      </p:sp>
      <p:sp>
        <p:nvSpPr>
          <p:cNvPr id="627" name="Google Shape;627;p41"/>
          <p:cNvSpPr txBox="1"/>
          <p:nvPr>
            <p:ph idx="1" type="subTitle"/>
          </p:nvPr>
        </p:nvSpPr>
        <p:spPr>
          <a:xfrm>
            <a:off x="937700" y="3865525"/>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Chalermwut </a:t>
            </a:r>
            <a:endParaRPr/>
          </a:p>
          <a:p>
            <a:pPr indent="0" lvl="0" marL="0" rtl="0" algn="ctr">
              <a:spcBef>
                <a:spcPts val="0"/>
              </a:spcBef>
              <a:spcAft>
                <a:spcPts val="0"/>
              </a:spcAft>
              <a:buNone/>
            </a:pPr>
            <a:r>
              <a:rPr lang="en"/>
              <a:t>Jutanit</a:t>
            </a:r>
            <a:endParaRPr/>
          </a:p>
        </p:txBody>
      </p:sp>
      <p:sp>
        <p:nvSpPr>
          <p:cNvPr id="628" name="Google Shape;628;p41"/>
          <p:cNvSpPr txBox="1"/>
          <p:nvPr>
            <p:ph idx="2" type="title"/>
          </p:nvPr>
        </p:nvSpPr>
        <p:spPr>
          <a:xfrm>
            <a:off x="3484420" y="3547550"/>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64011380</a:t>
            </a:r>
            <a:endParaRPr/>
          </a:p>
        </p:txBody>
      </p:sp>
      <p:sp>
        <p:nvSpPr>
          <p:cNvPr id="629" name="Google Shape;629;p41"/>
          <p:cNvSpPr txBox="1"/>
          <p:nvPr>
            <p:ph idx="3" type="subTitle"/>
          </p:nvPr>
        </p:nvSpPr>
        <p:spPr>
          <a:xfrm>
            <a:off x="3484420" y="3865525"/>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Chonlaphat Ingkharratphithakon</a:t>
            </a:r>
            <a:endParaRPr/>
          </a:p>
        </p:txBody>
      </p:sp>
      <p:sp>
        <p:nvSpPr>
          <p:cNvPr id="630" name="Google Shape;630;p41"/>
          <p:cNvSpPr txBox="1"/>
          <p:nvPr>
            <p:ph idx="4" type="title"/>
          </p:nvPr>
        </p:nvSpPr>
        <p:spPr>
          <a:xfrm>
            <a:off x="6031147" y="3547550"/>
            <a:ext cx="2175300" cy="527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64011551</a:t>
            </a:r>
            <a:endParaRPr/>
          </a:p>
        </p:txBody>
      </p:sp>
      <p:sp>
        <p:nvSpPr>
          <p:cNvPr id="631" name="Google Shape;631;p41"/>
          <p:cNvSpPr txBox="1"/>
          <p:nvPr>
            <p:ph idx="5" type="subTitle"/>
          </p:nvPr>
        </p:nvSpPr>
        <p:spPr>
          <a:xfrm>
            <a:off x="6031147" y="3865525"/>
            <a:ext cx="2175300" cy="869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Phraechanok </a:t>
            </a:r>
            <a:endParaRPr/>
          </a:p>
          <a:p>
            <a:pPr indent="0" lvl="0" marL="0" rtl="0" algn="ctr">
              <a:spcBef>
                <a:spcPts val="0"/>
              </a:spcBef>
              <a:spcAft>
                <a:spcPts val="0"/>
              </a:spcAft>
              <a:buNone/>
            </a:pPr>
            <a:r>
              <a:rPr lang="en"/>
              <a:t>Rimdisit</a:t>
            </a:r>
            <a:endParaRPr/>
          </a:p>
        </p:txBody>
      </p:sp>
      <p:pic>
        <p:nvPicPr>
          <p:cNvPr id="632" name="Google Shape;632;p41"/>
          <p:cNvPicPr preferRelativeResize="0"/>
          <p:nvPr/>
        </p:nvPicPr>
        <p:blipFill rotWithShape="1">
          <a:blip r:embed="rId3">
            <a:alphaModFix/>
          </a:blip>
          <a:srcRect b="1860" l="0" r="0" t="23109"/>
          <a:stretch/>
        </p:blipFill>
        <p:spPr>
          <a:xfrm>
            <a:off x="1065200" y="1518325"/>
            <a:ext cx="1920300" cy="1921500"/>
          </a:xfrm>
          <a:prstGeom prst="ellipse">
            <a:avLst/>
          </a:prstGeom>
          <a:noFill/>
          <a:ln>
            <a:noFill/>
          </a:ln>
        </p:spPr>
      </p:pic>
      <p:pic>
        <p:nvPicPr>
          <p:cNvPr id="633" name="Google Shape;633;p41"/>
          <p:cNvPicPr preferRelativeResize="0"/>
          <p:nvPr/>
        </p:nvPicPr>
        <p:blipFill rotWithShape="1">
          <a:blip r:embed="rId4">
            <a:alphaModFix/>
          </a:blip>
          <a:srcRect b="16491" l="30280" r="27633" t="51932"/>
          <a:stretch/>
        </p:blipFill>
        <p:spPr>
          <a:xfrm>
            <a:off x="3611920" y="1518325"/>
            <a:ext cx="1920300" cy="1921500"/>
          </a:xfrm>
          <a:prstGeom prst="ellipse">
            <a:avLst/>
          </a:prstGeom>
          <a:noFill/>
          <a:ln>
            <a:noFill/>
          </a:ln>
        </p:spPr>
      </p:pic>
      <p:pic>
        <p:nvPicPr>
          <p:cNvPr id="634" name="Google Shape;634;p41"/>
          <p:cNvPicPr preferRelativeResize="0"/>
          <p:nvPr/>
        </p:nvPicPr>
        <p:blipFill rotWithShape="1">
          <a:blip r:embed="rId5">
            <a:alphaModFix/>
          </a:blip>
          <a:srcRect b="2971" l="27340" r="12530" t="35517"/>
          <a:stretch/>
        </p:blipFill>
        <p:spPr>
          <a:xfrm>
            <a:off x="6158647" y="1497625"/>
            <a:ext cx="1920300" cy="1920300"/>
          </a:xfrm>
          <a:prstGeom prst="ellipse">
            <a:avLst/>
          </a:prstGeom>
          <a:noFill/>
          <a:ln>
            <a:noFill/>
          </a:ln>
        </p:spPr>
      </p:pic>
      <p:grpSp>
        <p:nvGrpSpPr>
          <p:cNvPr id="635" name="Google Shape;635;p41"/>
          <p:cNvGrpSpPr/>
          <p:nvPr/>
        </p:nvGrpSpPr>
        <p:grpSpPr>
          <a:xfrm rot="10800000">
            <a:off x="6200099" y="2972593"/>
            <a:ext cx="522218" cy="539813"/>
            <a:chOff x="-876300" y="1411475"/>
            <a:chExt cx="327225" cy="338250"/>
          </a:xfrm>
        </p:grpSpPr>
        <p:sp>
          <p:nvSpPr>
            <p:cNvPr id="636" name="Google Shape;636;p41"/>
            <p:cNvSpPr/>
            <p:nvPr/>
          </p:nvSpPr>
          <p:spPr>
            <a:xfrm>
              <a:off x="-876300" y="1421925"/>
              <a:ext cx="241275" cy="327800"/>
            </a:xfrm>
            <a:custGeom>
              <a:rect b="b" l="l" r="r" t="t"/>
              <a:pathLst>
                <a:path extrusionOk="0" h="13112" w="9651">
                  <a:moveTo>
                    <a:pt x="8013" y="0"/>
                  </a:moveTo>
                  <a:cubicBezTo>
                    <a:pt x="7945" y="0"/>
                    <a:pt x="7875" y="3"/>
                    <a:pt x="7802" y="8"/>
                  </a:cubicBezTo>
                  <a:lnTo>
                    <a:pt x="5546" y="119"/>
                  </a:lnTo>
                  <a:lnTo>
                    <a:pt x="3846" y="230"/>
                  </a:lnTo>
                  <a:lnTo>
                    <a:pt x="1591" y="341"/>
                  </a:lnTo>
                  <a:cubicBezTo>
                    <a:pt x="1073" y="378"/>
                    <a:pt x="666" y="821"/>
                    <a:pt x="666" y="1339"/>
                  </a:cubicBezTo>
                  <a:cubicBezTo>
                    <a:pt x="700" y="1816"/>
                    <a:pt x="1080" y="2230"/>
                    <a:pt x="1573" y="2263"/>
                  </a:cubicBezTo>
                  <a:lnTo>
                    <a:pt x="1295" y="2263"/>
                  </a:lnTo>
                  <a:cubicBezTo>
                    <a:pt x="297" y="2300"/>
                    <a:pt x="1" y="3705"/>
                    <a:pt x="962" y="4112"/>
                  </a:cubicBezTo>
                  <a:cubicBezTo>
                    <a:pt x="407" y="4112"/>
                    <a:pt x="1" y="4592"/>
                    <a:pt x="38" y="5110"/>
                  </a:cubicBezTo>
                  <a:lnTo>
                    <a:pt x="38" y="5184"/>
                  </a:lnTo>
                  <a:cubicBezTo>
                    <a:pt x="38" y="5739"/>
                    <a:pt x="481" y="6145"/>
                    <a:pt x="1036" y="6145"/>
                  </a:cubicBezTo>
                  <a:lnTo>
                    <a:pt x="1110" y="6145"/>
                  </a:lnTo>
                  <a:cubicBezTo>
                    <a:pt x="555" y="6145"/>
                    <a:pt x="149" y="6626"/>
                    <a:pt x="186" y="7180"/>
                  </a:cubicBezTo>
                  <a:cubicBezTo>
                    <a:pt x="221" y="7676"/>
                    <a:pt x="663" y="8070"/>
                    <a:pt x="1155" y="8070"/>
                  </a:cubicBezTo>
                  <a:cubicBezTo>
                    <a:pt x="1177" y="8070"/>
                    <a:pt x="1199" y="8069"/>
                    <a:pt x="1221" y="8068"/>
                  </a:cubicBezTo>
                  <a:cubicBezTo>
                    <a:pt x="1850" y="8013"/>
                    <a:pt x="2842" y="7776"/>
                    <a:pt x="3631" y="7776"/>
                  </a:cubicBezTo>
                  <a:cubicBezTo>
                    <a:pt x="3909" y="7776"/>
                    <a:pt x="4161" y="7806"/>
                    <a:pt x="4363" y="7883"/>
                  </a:cubicBezTo>
                  <a:cubicBezTo>
                    <a:pt x="5657" y="8400"/>
                    <a:pt x="4807" y="10582"/>
                    <a:pt x="4881" y="11580"/>
                  </a:cubicBezTo>
                  <a:cubicBezTo>
                    <a:pt x="4881" y="11950"/>
                    <a:pt x="4992" y="12319"/>
                    <a:pt x="5177" y="12652"/>
                  </a:cubicBezTo>
                  <a:cubicBezTo>
                    <a:pt x="5334" y="12936"/>
                    <a:pt x="5626" y="13112"/>
                    <a:pt x="5961" y="13112"/>
                  </a:cubicBezTo>
                  <a:cubicBezTo>
                    <a:pt x="6019" y="13112"/>
                    <a:pt x="6078" y="13107"/>
                    <a:pt x="6138" y="13096"/>
                  </a:cubicBezTo>
                  <a:cubicBezTo>
                    <a:pt x="6619" y="12948"/>
                    <a:pt x="6766" y="12319"/>
                    <a:pt x="6877" y="11839"/>
                  </a:cubicBezTo>
                  <a:cubicBezTo>
                    <a:pt x="7136" y="10693"/>
                    <a:pt x="7839" y="9584"/>
                    <a:pt x="8430" y="8548"/>
                  </a:cubicBezTo>
                  <a:cubicBezTo>
                    <a:pt x="9133" y="7402"/>
                    <a:pt x="9502" y="6108"/>
                    <a:pt x="9613" y="4777"/>
                  </a:cubicBezTo>
                  <a:cubicBezTo>
                    <a:pt x="9650" y="3668"/>
                    <a:pt x="9613" y="2559"/>
                    <a:pt x="9465" y="1487"/>
                  </a:cubicBezTo>
                  <a:cubicBezTo>
                    <a:pt x="9328" y="456"/>
                    <a:pt x="8903" y="0"/>
                    <a:pt x="80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41"/>
            <p:cNvSpPr/>
            <p:nvPr/>
          </p:nvSpPr>
          <p:spPr>
            <a:xfrm>
              <a:off x="-626750" y="1411475"/>
              <a:ext cx="77675" cy="164175"/>
            </a:xfrm>
            <a:custGeom>
              <a:rect b="b" l="l" r="r" t="t"/>
              <a:pathLst>
                <a:path extrusionOk="0" h="6567" w="3107">
                  <a:moveTo>
                    <a:pt x="1396" y="0"/>
                  </a:moveTo>
                  <a:cubicBezTo>
                    <a:pt x="1033" y="0"/>
                    <a:pt x="682" y="138"/>
                    <a:pt x="408" y="352"/>
                  </a:cubicBezTo>
                  <a:cubicBezTo>
                    <a:pt x="223" y="611"/>
                    <a:pt x="112" y="944"/>
                    <a:pt x="112" y="1276"/>
                  </a:cubicBezTo>
                  <a:cubicBezTo>
                    <a:pt x="38" y="2238"/>
                    <a:pt x="1" y="3199"/>
                    <a:pt x="38" y="4160"/>
                  </a:cubicBezTo>
                  <a:cubicBezTo>
                    <a:pt x="38" y="4641"/>
                    <a:pt x="38" y="5935"/>
                    <a:pt x="408" y="6304"/>
                  </a:cubicBezTo>
                  <a:cubicBezTo>
                    <a:pt x="481" y="6341"/>
                    <a:pt x="555" y="6378"/>
                    <a:pt x="666" y="6378"/>
                  </a:cubicBezTo>
                  <a:lnTo>
                    <a:pt x="777" y="6415"/>
                  </a:lnTo>
                  <a:lnTo>
                    <a:pt x="1480" y="6526"/>
                  </a:lnTo>
                  <a:cubicBezTo>
                    <a:pt x="1579" y="6555"/>
                    <a:pt x="1677" y="6567"/>
                    <a:pt x="1774" y="6567"/>
                  </a:cubicBezTo>
                  <a:cubicBezTo>
                    <a:pt x="1931" y="6567"/>
                    <a:pt x="2082" y="6535"/>
                    <a:pt x="2219" y="6489"/>
                  </a:cubicBezTo>
                  <a:cubicBezTo>
                    <a:pt x="3106" y="5972"/>
                    <a:pt x="2700" y="3717"/>
                    <a:pt x="2626" y="2866"/>
                  </a:cubicBezTo>
                  <a:cubicBezTo>
                    <a:pt x="2589" y="2016"/>
                    <a:pt x="2922" y="56"/>
                    <a:pt x="1628" y="19"/>
                  </a:cubicBezTo>
                  <a:cubicBezTo>
                    <a:pt x="1550" y="7"/>
                    <a:pt x="1473" y="0"/>
                    <a:pt x="1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8" name="Google Shape;638;p41"/>
          <p:cNvGrpSpPr/>
          <p:nvPr/>
        </p:nvGrpSpPr>
        <p:grpSpPr>
          <a:xfrm rot="10800000">
            <a:off x="3609299" y="2972593"/>
            <a:ext cx="522218" cy="539813"/>
            <a:chOff x="-876300" y="1411475"/>
            <a:chExt cx="327225" cy="338250"/>
          </a:xfrm>
        </p:grpSpPr>
        <p:sp>
          <p:nvSpPr>
            <p:cNvPr id="639" name="Google Shape;639;p41"/>
            <p:cNvSpPr/>
            <p:nvPr/>
          </p:nvSpPr>
          <p:spPr>
            <a:xfrm>
              <a:off x="-876300" y="1421925"/>
              <a:ext cx="241275" cy="327800"/>
            </a:xfrm>
            <a:custGeom>
              <a:rect b="b" l="l" r="r" t="t"/>
              <a:pathLst>
                <a:path extrusionOk="0" h="13112" w="9651">
                  <a:moveTo>
                    <a:pt x="8013" y="0"/>
                  </a:moveTo>
                  <a:cubicBezTo>
                    <a:pt x="7945" y="0"/>
                    <a:pt x="7875" y="3"/>
                    <a:pt x="7802" y="8"/>
                  </a:cubicBezTo>
                  <a:lnTo>
                    <a:pt x="5546" y="119"/>
                  </a:lnTo>
                  <a:lnTo>
                    <a:pt x="3846" y="230"/>
                  </a:lnTo>
                  <a:lnTo>
                    <a:pt x="1591" y="341"/>
                  </a:lnTo>
                  <a:cubicBezTo>
                    <a:pt x="1073" y="378"/>
                    <a:pt x="666" y="821"/>
                    <a:pt x="666" y="1339"/>
                  </a:cubicBezTo>
                  <a:cubicBezTo>
                    <a:pt x="700" y="1816"/>
                    <a:pt x="1080" y="2230"/>
                    <a:pt x="1573" y="2263"/>
                  </a:cubicBezTo>
                  <a:lnTo>
                    <a:pt x="1295" y="2263"/>
                  </a:lnTo>
                  <a:cubicBezTo>
                    <a:pt x="297" y="2300"/>
                    <a:pt x="1" y="3705"/>
                    <a:pt x="962" y="4112"/>
                  </a:cubicBezTo>
                  <a:cubicBezTo>
                    <a:pt x="407" y="4112"/>
                    <a:pt x="1" y="4592"/>
                    <a:pt x="38" y="5110"/>
                  </a:cubicBezTo>
                  <a:lnTo>
                    <a:pt x="38" y="5184"/>
                  </a:lnTo>
                  <a:cubicBezTo>
                    <a:pt x="38" y="5739"/>
                    <a:pt x="481" y="6145"/>
                    <a:pt x="1036" y="6145"/>
                  </a:cubicBezTo>
                  <a:lnTo>
                    <a:pt x="1110" y="6145"/>
                  </a:lnTo>
                  <a:cubicBezTo>
                    <a:pt x="555" y="6145"/>
                    <a:pt x="149" y="6626"/>
                    <a:pt x="186" y="7180"/>
                  </a:cubicBezTo>
                  <a:cubicBezTo>
                    <a:pt x="221" y="7676"/>
                    <a:pt x="663" y="8070"/>
                    <a:pt x="1155" y="8070"/>
                  </a:cubicBezTo>
                  <a:cubicBezTo>
                    <a:pt x="1177" y="8070"/>
                    <a:pt x="1199" y="8069"/>
                    <a:pt x="1221" y="8068"/>
                  </a:cubicBezTo>
                  <a:cubicBezTo>
                    <a:pt x="1850" y="8013"/>
                    <a:pt x="2842" y="7776"/>
                    <a:pt x="3631" y="7776"/>
                  </a:cubicBezTo>
                  <a:cubicBezTo>
                    <a:pt x="3909" y="7776"/>
                    <a:pt x="4161" y="7806"/>
                    <a:pt x="4363" y="7883"/>
                  </a:cubicBezTo>
                  <a:cubicBezTo>
                    <a:pt x="5657" y="8400"/>
                    <a:pt x="4807" y="10582"/>
                    <a:pt x="4881" y="11580"/>
                  </a:cubicBezTo>
                  <a:cubicBezTo>
                    <a:pt x="4881" y="11950"/>
                    <a:pt x="4992" y="12319"/>
                    <a:pt x="5177" y="12652"/>
                  </a:cubicBezTo>
                  <a:cubicBezTo>
                    <a:pt x="5334" y="12936"/>
                    <a:pt x="5626" y="13112"/>
                    <a:pt x="5961" y="13112"/>
                  </a:cubicBezTo>
                  <a:cubicBezTo>
                    <a:pt x="6019" y="13112"/>
                    <a:pt x="6078" y="13107"/>
                    <a:pt x="6138" y="13096"/>
                  </a:cubicBezTo>
                  <a:cubicBezTo>
                    <a:pt x="6619" y="12948"/>
                    <a:pt x="6766" y="12319"/>
                    <a:pt x="6877" y="11839"/>
                  </a:cubicBezTo>
                  <a:cubicBezTo>
                    <a:pt x="7136" y="10693"/>
                    <a:pt x="7839" y="9584"/>
                    <a:pt x="8430" y="8548"/>
                  </a:cubicBezTo>
                  <a:cubicBezTo>
                    <a:pt x="9133" y="7402"/>
                    <a:pt x="9502" y="6108"/>
                    <a:pt x="9613" y="4777"/>
                  </a:cubicBezTo>
                  <a:cubicBezTo>
                    <a:pt x="9650" y="3668"/>
                    <a:pt x="9613" y="2559"/>
                    <a:pt x="9465" y="1487"/>
                  </a:cubicBezTo>
                  <a:cubicBezTo>
                    <a:pt x="9328" y="456"/>
                    <a:pt x="8903" y="0"/>
                    <a:pt x="801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41"/>
            <p:cNvSpPr/>
            <p:nvPr/>
          </p:nvSpPr>
          <p:spPr>
            <a:xfrm>
              <a:off x="-626750" y="1411475"/>
              <a:ext cx="77675" cy="164175"/>
            </a:xfrm>
            <a:custGeom>
              <a:rect b="b" l="l" r="r" t="t"/>
              <a:pathLst>
                <a:path extrusionOk="0" h="6567" w="3107">
                  <a:moveTo>
                    <a:pt x="1396" y="0"/>
                  </a:moveTo>
                  <a:cubicBezTo>
                    <a:pt x="1033" y="0"/>
                    <a:pt x="682" y="138"/>
                    <a:pt x="408" y="352"/>
                  </a:cubicBezTo>
                  <a:cubicBezTo>
                    <a:pt x="223" y="611"/>
                    <a:pt x="112" y="944"/>
                    <a:pt x="112" y="1276"/>
                  </a:cubicBezTo>
                  <a:cubicBezTo>
                    <a:pt x="38" y="2238"/>
                    <a:pt x="1" y="3199"/>
                    <a:pt x="38" y="4160"/>
                  </a:cubicBezTo>
                  <a:cubicBezTo>
                    <a:pt x="38" y="4641"/>
                    <a:pt x="38" y="5935"/>
                    <a:pt x="408" y="6304"/>
                  </a:cubicBezTo>
                  <a:cubicBezTo>
                    <a:pt x="481" y="6341"/>
                    <a:pt x="555" y="6378"/>
                    <a:pt x="666" y="6378"/>
                  </a:cubicBezTo>
                  <a:lnTo>
                    <a:pt x="777" y="6415"/>
                  </a:lnTo>
                  <a:lnTo>
                    <a:pt x="1480" y="6526"/>
                  </a:lnTo>
                  <a:cubicBezTo>
                    <a:pt x="1579" y="6555"/>
                    <a:pt x="1677" y="6567"/>
                    <a:pt x="1774" y="6567"/>
                  </a:cubicBezTo>
                  <a:cubicBezTo>
                    <a:pt x="1931" y="6567"/>
                    <a:pt x="2082" y="6535"/>
                    <a:pt x="2219" y="6489"/>
                  </a:cubicBezTo>
                  <a:cubicBezTo>
                    <a:pt x="3106" y="5972"/>
                    <a:pt x="2700" y="3717"/>
                    <a:pt x="2626" y="2866"/>
                  </a:cubicBezTo>
                  <a:cubicBezTo>
                    <a:pt x="2589" y="2016"/>
                    <a:pt x="2922" y="56"/>
                    <a:pt x="1628" y="19"/>
                  </a:cubicBezTo>
                  <a:cubicBezTo>
                    <a:pt x="1550" y="7"/>
                    <a:pt x="1473" y="0"/>
                    <a:pt x="139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41"/>
          <p:cNvGrpSpPr/>
          <p:nvPr/>
        </p:nvGrpSpPr>
        <p:grpSpPr>
          <a:xfrm rot="10800000">
            <a:off x="1018499" y="2972593"/>
            <a:ext cx="522218" cy="539813"/>
            <a:chOff x="-876300" y="1411475"/>
            <a:chExt cx="327225" cy="338250"/>
          </a:xfrm>
        </p:grpSpPr>
        <p:sp>
          <p:nvSpPr>
            <p:cNvPr id="642" name="Google Shape;642;p41"/>
            <p:cNvSpPr/>
            <p:nvPr/>
          </p:nvSpPr>
          <p:spPr>
            <a:xfrm>
              <a:off x="-876300" y="1421925"/>
              <a:ext cx="241275" cy="327800"/>
            </a:xfrm>
            <a:custGeom>
              <a:rect b="b" l="l" r="r" t="t"/>
              <a:pathLst>
                <a:path extrusionOk="0" h="13112" w="9651">
                  <a:moveTo>
                    <a:pt x="8013" y="0"/>
                  </a:moveTo>
                  <a:cubicBezTo>
                    <a:pt x="7945" y="0"/>
                    <a:pt x="7875" y="3"/>
                    <a:pt x="7802" y="8"/>
                  </a:cubicBezTo>
                  <a:lnTo>
                    <a:pt x="5546" y="119"/>
                  </a:lnTo>
                  <a:lnTo>
                    <a:pt x="3846" y="230"/>
                  </a:lnTo>
                  <a:lnTo>
                    <a:pt x="1591" y="341"/>
                  </a:lnTo>
                  <a:cubicBezTo>
                    <a:pt x="1073" y="378"/>
                    <a:pt x="666" y="821"/>
                    <a:pt x="666" y="1339"/>
                  </a:cubicBezTo>
                  <a:cubicBezTo>
                    <a:pt x="700" y="1816"/>
                    <a:pt x="1080" y="2230"/>
                    <a:pt x="1573" y="2263"/>
                  </a:cubicBezTo>
                  <a:lnTo>
                    <a:pt x="1295" y="2263"/>
                  </a:lnTo>
                  <a:cubicBezTo>
                    <a:pt x="297" y="2300"/>
                    <a:pt x="1" y="3705"/>
                    <a:pt x="962" y="4112"/>
                  </a:cubicBezTo>
                  <a:cubicBezTo>
                    <a:pt x="407" y="4112"/>
                    <a:pt x="1" y="4592"/>
                    <a:pt x="38" y="5110"/>
                  </a:cubicBezTo>
                  <a:lnTo>
                    <a:pt x="38" y="5184"/>
                  </a:lnTo>
                  <a:cubicBezTo>
                    <a:pt x="38" y="5739"/>
                    <a:pt x="481" y="6145"/>
                    <a:pt x="1036" y="6145"/>
                  </a:cubicBezTo>
                  <a:lnTo>
                    <a:pt x="1110" y="6145"/>
                  </a:lnTo>
                  <a:cubicBezTo>
                    <a:pt x="555" y="6145"/>
                    <a:pt x="149" y="6626"/>
                    <a:pt x="186" y="7180"/>
                  </a:cubicBezTo>
                  <a:cubicBezTo>
                    <a:pt x="221" y="7676"/>
                    <a:pt x="663" y="8070"/>
                    <a:pt x="1155" y="8070"/>
                  </a:cubicBezTo>
                  <a:cubicBezTo>
                    <a:pt x="1177" y="8070"/>
                    <a:pt x="1199" y="8069"/>
                    <a:pt x="1221" y="8068"/>
                  </a:cubicBezTo>
                  <a:cubicBezTo>
                    <a:pt x="1850" y="8013"/>
                    <a:pt x="2842" y="7776"/>
                    <a:pt x="3631" y="7776"/>
                  </a:cubicBezTo>
                  <a:cubicBezTo>
                    <a:pt x="3909" y="7776"/>
                    <a:pt x="4161" y="7806"/>
                    <a:pt x="4363" y="7883"/>
                  </a:cubicBezTo>
                  <a:cubicBezTo>
                    <a:pt x="5657" y="8400"/>
                    <a:pt x="4807" y="10582"/>
                    <a:pt x="4881" y="11580"/>
                  </a:cubicBezTo>
                  <a:cubicBezTo>
                    <a:pt x="4881" y="11950"/>
                    <a:pt x="4992" y="12319"/>
                    <a:pt x="5177" y="12652"/>
                  </a:cubicBezTo>
                  <a:cubicBezTo>
                    <a:pt x="5334" y="12936"/>
                    <a:pt x="5626" y="13112"/>
                    <a:pt x="5961" y="13112"/>
                  </a:cubicBezTo>
                  <a:cubicBezTo>
                    <a:pt x="6019" y="13112"/>
                    <a:pt x="6078" y="13107"/>
                    <a:pt x="6138" y="13096"/>
                  </a:cubicBezTo>
                  <a:cubicBezTo>
                    <a:pt x="6619" y="12948"/>
                    <a:pt x="6766" y="12319"/>
                    <a:pt x="6877" y="11839"/>
                  </a:cubicBezTo>
                  <a:cubicBezTo>
                    <a:pt x="7136" y="10693"/>
                    <a:pt x="7839" y="9584"/>
                    <a:pt x="8430" y="8548"/>
                  </a:cubicBezTo>
                  <a:cubicBezTo>
                    <a:pt x="9133" y="7402"/>
                    <a:pt x="9502" y="6108"/>
                    <a:pt x="9613" y="4777"/>
                  </a:cubicBezTo>
                  <a:cubicBezTo>
                    <a:pt x="9650" y="3668"/>
                    <a:pt x="9613" y="2559"/>
                    <a:pt x="9465" y="1487"/>
                  </a:cubicBezTo>
                  <a:cubicBezTo>
                    <a:pt x="9328" y="456"/>
                    <a:pt x="8903" y="0"/>
                    <a:pt x="8013"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41"/>
            <p:cNvSpPr/>
            <p:nvPr/>
          </p:nvSpPr>
          <p:spPr>
            <a:xfrm>
              <a:off x="-626750" y="1411475"/>
              <a:ext cx="77675" cy="164175"/>
            </a:xfrm>
            <a:custGeom>
              <a:rect b="b" l="l" r="r" t="t"/>
              <a:pathLst>
                <a:path extrusionOk="0" h="6567" w="3107">
                  <a:moveTo>
                    <a:pt x="1396" y="0"/>
                  </a:moveTo>
                  <a:cubicBezTo>
                    <a:pt x="1033" y="0"/>
                    <a:pt x="682" y="138"/>
                    <a:pt x="408" y="352"/>
                  </a:cubicBezTo>
                  <a:cubicBezTo>
                    <a:pt x="223" y="611"/>
                    <a:pt x="112" y="944"/>
                    <a:pt x="112" y="1276"/>
                  </a:cubicBezTo>
                  <a:cubicBezTo>
                    <a:pt x="38" y="2238"/>
                    <a:pt x="1" y="3199"/>
                    <a:pt x="38" y="4160"/>
                  </a:cubicBezTo>
                  <a:cubicBezTo>
                    <a:pt x="38" y="4641"/>
                    <a:pt x="38" y="5935"/>
                    <a:pt x="408" y="6304"/>
                  </a:cubicBezTo>
                  <a:cubicBezTo>
                    <a:pt x="481" y="6341"/>
                    <a:pt x="555" y="6378"/>
                    <a:pt x="666" y="6378"/>
                  </a:cubicBezTo>
                  <a:lnTo>
                    <a:pt x="777" y="6415"/>
                  </a:lnTo>
                  <a:lnTo>
                    <a:pt x="1480" y="6526"/>
                  </a:lnTo>
                  <a:cubicBezTo>
                    <a:pt x="1579" y="6555"/>
                    <a:pt x="1677" y="6567"/>
                    <a:pt x="1774" y="6567"/>
                  </a:cubicBezTo>
                  <a:cubicBezTo>
                    <a:pt x="1931" y="6567"/>
                    <a:pt x="2082" y="6535"/>
                    <a:pt x="2219" y="6489"/>
                  </a:cubicBezTo>
                  <a:cubicBezTo>
                    <a:pt x="3106" y="5972"/>
                    <a:pt x="2700" y="3717"/>
                    <a:pt x="2626" y="2866"/>
                  </a:cubicBezTo>
                  <a:cubicBezTo>
                    <a:pt x="2589" y="2016"/>
                    <a:pt x="2922" y="56"/>
                    <a:pt x="1628" y="19"/>
                  </a:cubicBezTo>
                  <a:cubicBezTo>
                    <a:pt x="1550" y="7"/>
                    <a:pt x="1473" y="0"/>
                    <a:pt x="13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44" name="Google Shape;644;p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8" name="Shape 1418"/>
        <p:cNvGrpSpPr/>
        <p:nvPr/>
      </p:nvGrpSpPr>
      <p:grpSpPr>
        <a:xfrm>
          <a:off x="0" y="0"/>
          <a:ext cx="0" cy="0"/>
          <a:chOff x="0" y="0"/>
          <a:chExt cx="0" cy="0"/>
        </a:xfrm>
      </p:grpSpPr>
      <p:grpSp>
        <p:nvGrpSpPr>
          <p:cNvPr id="1419" name="Google Shape;1419;p59"/>
          <p:cNvGrpSpPr/>
          <p:nvPr/>
        </p:nvGrpSpPr>
        <p:grpSpPr>
          <a:xfrm flipH="1">
            <a:off x="1954725" y="421481"/>
            <a:ext cx="5117250" cy="862425"/>
            <a:chOff x="1954725" y="409575"/>
            <a:chExt cx="5117250" cy="862425"/>
          </a:xfrm>
        </p:grpSpPr>
        <p:sp>
          <p:nvSpPr>
            <p:cNvPr id="1420" name="Google Shape;1420;p59"/>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59"/>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22" name="Google Shape;1422;p59"/>
          <p:cNvSpPr/>
          <p:nvPr/>
        </p:nvSpPr>
        <p:spPr>
          <a:xfrm>
            <a:off x="519900" y="1137500"/>
            <a:ext cx="5481275" cy="373921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59"/>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DATA from X.com</a:t>
            </a:r>
            <a:endParaRPr/>
          </a:p>
        </p:txBody>
      </p:sp>
      <p:grpSp>
        <p:nvGrpSpPr>
          <p:cNvPr id="1424" name="Google Shape;1424;p59"/>
          <p:cNvGrpSpPr/>
          <p:nvPr/>
        </p:nvGrpSpPr>
        <p:grpSpPr>
          <a:xfrm>
            <a:off x="6774574" y="2655390"/>
            <a:ext cx="938509" cy="703443"/>
            <a:chOff x="13519600" y="1618956"/>
            <a:chExt cx="1138000" cy="852969"/>
          </a:xfrm>
        </p:grpSpPr>
        <p:sp>
          <p:nvSpPr>
            <p:cNvPr id="1425" name="Google Shape;1425;p59"/>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59"/>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59"/>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8" name="Google Shape;1428;p59"/>
          <p:cNvGrpSpPr/>
          <p:nvPr/>
        </p:nvGrpSpPr>
        <p:grpSpPr>
          <a:xfrm flipH="1">
            <a:off x="6926219" y="1803530"/>
            <a:ext cx="1813087" cy="3911397"/>
            <a:chOff x="759725" y="1978925"/>
            <a:chExt cx="1606350" cy="3465400"/>
          </a:xfrm>
        </p:grpSpPr>
        <p:sp>
          <p:nvSpPr>
            <p:cNvPr id="1429" name="Google Shape;1429;p59"/>
            <p:cNvSpPr/>
            <p:nvPr/>
          </p:nvSpPr>
          <p:spPr>
            <a:xfrm>
              <a:off x="1112775" y="1978925"/>
              <a:ext cx="509775" cy="509775"/>
            </a:xfrm>
            <a:custGeom>
              <a:rect b="b" l="l" r="r" t="t"/>
              <a:pathLst>
                <a:path extrusionOk="0" h="20391" w="20391">
                  <a:moveTo>
                    <a:pt x="10216" y="1"/>
                  </a:moveTo>
                  <a:cubicBezTo>
                    <a:pt x="4559" y="1"/>
                    <a:pt x="1" y="4600"/>
                    <a:pt x="1" y="10216"/>
                  </a:cubicBezTo>
                  <a:cubicBezTo>
                    <a:pt x="1" y="15832"/>
                    <a:pt x="4559" y="20390"/>
                    <a:pt x="10216" y="20390"/>
                  </a:cubicBezTo>
                  <a:cubicBezTo>
                    <a:pt x="15832" y="20390"/>
                    <a:pt x="20390" y="15832"/>
                    <a:pt x="20390" y="10216"/>
                  </a:cubicBezTo>
                  <a:cubicBezTo>
                    <a:pt x="20390" y="4600"/>
                    <a:pt x="15832" y="1"/>
                    <a:pt x="10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59"/>
            <p:cNvSpPr/>
            <p:nvPr/>
          </p:nvSpPr>
          <p:spPr>
            <a:xfrm>
              <a:off x="1313225" y="2618900"/>
              <a:ext cx="113975" cy="621675"/>
            </a:xfrm>
            <a:custGeom>
              <a:rect b="b" l="l" r="r" t="t"/>
              <a:pathLst>
                <a:path extrusionOk="0" h="24867" w="4559">
                  <a:moveTo>
                    <a:pt x="0" y="1"/>
                  </a:moveTo>
                  <a:lnTo>
                    <a:pt x="0" y="24867"/>
                  </a:lnTo>
                  <a:lnTo>
                    <a:pt x="4558" y="24867"/>
                  </a:lnTo>
                  <a:lnTo>
                    <a:pt x="45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59"/>
            <p:cNvSpPr/>
            <p:nvPr/>
          </p:nvSpPr>
          <p:spPr>
            <a:xfrm>
              <a:off x="804500" y="4015825"/>
              <a:ext cx="397850" cy="1377625"/>
            </a:xfrm>
            <a:custGeom>
              <a:rect b="b" l="l" r="r" t="t"/>
              <a:pathLst>
                <a:path extrusionOk="0" h="55105" w="15914">
                  <a:moveTo>
                    <a:pt x="13471" y="1"/>
                  </a:moveTo>
                  <a:lnTo>
                    <a:pt x="1" y="54494"/>
                  </a:lnTo>
                  <a:lnTo>
                    <a:pt x="2402" y="55105"/>
                  </a:lnTo>
                  <a:lnTo>
                    <a:pt x="15913" y="571"/>
                  </a:lnTo>
                  <a:lnTo>
                    <a:pt x="1347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59"/>
            <p:cNvSpPr/>
            <p:nvPr/>
          </p:nvSpPr>
          <p:spPr>
            <a:xfrm>
              <a:off x="953050" y="3383000"/>
              <a:ext cx="419200" cy="1352175"/>
            </a:xfrm>
            <a:custGeom>
              <a:rect b="b" l="l" r="r" t="t"/>
              <a:pathLst>
                <a:path extrusionOk="0" h="54087" w="16768">
                  <a:moveTo>
                    <a:pt x="13186" y="0"/>
                  </a:moveTo>
                  <a:lnTo>
                    <a:pt x="0" y="53191"/>
                  </a:lnTo>
                  <a:lnTo>
                    <a:pt x="3622" y="54087"/>
                  </a:lnTo>
                  <a:lnTo>
                    <a:pt x="16768" y="895"/>
                  </a:lnTo>
                  <a:lnTo>
                    <a:pt x="131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59"/>
            <p:cNvSpPr/>
            <p:nvPr/>
          </p:nvSpPr>
          <p:spPr>
            <a:xfrm>
              <a:off x="1144325" y="3293450"/>
              <a:ext cx="256425" cy="644075"/>
            </a:xfrm>
            <a:custGeom>
              <a:rect b="b" l="l" r="r" t="t"/>
              <a:pathLst>
                <a:path extrusionOk="0" h="25763" w="10257">
                  <a:moveTo>
                    <a:pt x="6146" y="1"/>
                  </a:moveTo>
                  <a:lnTo>
                    <a:pt x="0" y="24745"/>
                  </a:lnTo>
                  <a:lnTo>
                    <a:pt x="4152" y="25762"/>
                  </a:lnTo>
                  <a:lnTo>
                    <a:pt x="10256" y="1018"/>
                  </a:lnTo>
                  <a:lnTo>
                    <a:pt x="61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59"/>
            <p:cNvSpPr/>
            <p:nvPr/>
          </p:nvSpPr>
          <p:spPr>
            <a:xfrm>
              <a:off x="921500" y="4692800"/>
              <a:ext cx="148575" cy="81675"/>
            </a:xfrm>
            <a:custGeom>
              <a:rect b="b" l="l" r="r" t="t"/>
              <a:pathLst>
                <a:path extrusionOk="0" h="3267" w="5943">
                  <a:moveTo>
                    <a:pt x="1267" y="1"/>
                  </a:moveTo>
                  <a:cubicBezTo>
                    <a:pt x="784" y="1"/>
                    <a:pt x="344" y="310"/>
                    <a:pt x="204" y="799"/>
                  </a:cubicBezTo>
                  <a:lnTo>
                    <a:pt x="164" y="1084"/>
                  </a:lnTo>
                  <a:cubicBezTo>
                    <a:pt x="1" y="1654"/>
                    <a:pt x="367" y="2224"/>
                    <a:pt x="937" y="2387"/>
                  </a:cubicBezTo>
                  <a:lnTo>
                    <a:pt x="4437" y="3241"/>
                  </a:lnTo>
                  <a:cubicBezTo>
                    <a:pt x="4517" y="3258"/>
                    <a:pt x="4597" y="3267"/>
                    <a:pt x="4676" y="3267"/>
                  </a:cubicBezTo>
                  <a:cubicBezTo>
                    <a:pt x="5159" y="3267"/>
                    <a:pt x="5599" y="2957"/>
                    <a:pt x="5739" y="2468"/>
                  </a:cubicBezTo>
                  <a:lnTo>
                    <a:pt x="5780" y="2183"/>
                  </a:lnTo>
                  <a:cubicBezTo>
                    <a:pt x="5943" y="1613"/>
                    <a:pt x="5576" y="1044"/>
                    <a:pt x="5007" y="921"/>
                  </a:cubicBezTo>
                  <a:lnTo>
                    <a:pt x="1507" y="26"/>
                  </a:lnTo>
                  <a:cubicBezTo>
                    <a:pt x="1426" y="9"/>
                    <a:pt x="1346" y="1"/>
                    <a:pt x="1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59"/>
            <p:cNvSpPr/>
            <p:nvPr/>
          </p:nvSpPr>
          <p:spPr>
            <a:xfrm>
              <a:off x="759725" y="5344975"/>
              <a:ext cx="148575" cy="81675"/>
            </a:xfrm>
            <a:custGeom>
              <a:rect b="b" l="l" r="r" t="t"/>
              <a:pathLst>
                <a:path extrusionOk="0" h="3267" w="5943">
                  <a:moveTo>
                    <a:pt x="1267" y="1"/>
                  </a:moveTo>
                  <a:cubicBezTo>
                    <a:pt x="785" y="1"/>
                    <a:pt x="350" y="310"/>
                    <a:pt x="245" y="799"/>
                  </a:cubicBezTo>
                  <a:lnTo>
                    <a:pt x="164" y="1084"/>
                  </a:lnTo>
                  <a:cubicBezTo>
                    <a:pt x="1" y="1654"/>
                    <a:pt x="367" y="2224"/>
                    <a:pt x="937" y="2387"/>
                  </a:cubicBezTo>
                  <a:lnTo>
                    <a:pt x="4478" y="3241"/>
                  </a:lnTo>
                  <a:cubicBezTo>
                    <a:pt x="4558" y="3258"/>
                    <a:pt x="4638" y="3267"/>
                    <a:pt x="4717" y="3267"/>
                  </a:cubicBezTo>
                  <a:cubicBezTo>
                    <a:pt x="5199" y="3267"/>
                    <a:pt x="5634" y="2957"/>
                    <a:pt x="5739" y="2468"/>
                  </a:cubicBezTo>
                  <a:lnTo>
                    <a:pt x="5821" y="2183"/>
                  </a:lnTo>
                  <a:cubicBezTo>
                    <a:pt x="5943" y="1613"/>
                    <a:pt x="5617" y="1043"/>
                    <a:pt x="5047" y="921"/>
                  </a:cubicBezTo>
                  <a:lnTo>
                    <a:pt x="1507" y="26"/>
                  </a:lnTo>
                  <a:cubicBezTo>
                    <a:pt x="1426" y="9"/>
                    <a:pt x="1346" y="1"/>
                    <a:pt x="1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59"/>
            <p:cNvSpPr/>
            <p:nvPr/>
          </p:nvSpPr>
          <p:spPr>
            <a:xfrm>
              <a:off x="1123975" y="3877575"/>
              <a:ext cx="145525" cy="89325"/>
            </a:xfrm>
            <a:custGeom>
              <a:rect b="b" l="l" r="r" t="t"/>
              <a:pathLst>
                <a:path extrusionOk="0" h="3573" w="5821">
                  <a:moveTo>
                    <a:pt x="1483" y="1"/>
                  </a:moveTo>
                  <a:cubicBezTo>
                    <a:pt x="905" y="1"/>
                    <a:pt x="383" y="378"/>
                    <a:pt x="245" y="932"/>
                  </a:cubicBezTo>
                  <a:lnTo>
                    <a:pt x="163" y="1298"/>
                  </a:lnTo>
                  <a:cubicBezTo>
                    <a:pt x="1" y="1949"/>
                    <a:pt x="407" y="2641"/>
                    <a:pt x="1099" y="2804"/>
                  </a:cubicBezTo>
                  <a:lnTo>
                    <a:pt x="4070" y="3537"/>
                  </a:lnTo>
                  <a:cubicBezTo>
                    <a:pt x="4167" y="3561"/>
                    <a:pt x="4265" y="3573"/>
                    <a:pt x="4363" y="3573"/>
                  </a:cubicBezTo>
                  <a:cubicBezTo>
                    <a:pt x="4916" y="3573"/>
                    <a:pt x="5438" y="3195"/>
                    <a:pt x="5576" y="2641"/>
                  </a:cubicBezTo>
                  <a:lnTo>
                    <a:pt x="5657" y="2275"/>
                  </a:lnTo>
                  <a:cubicBezTo>
                    <a:pt x="5820" y="1624"/>
                    <a:pt x="5413" y="932"/>
                    <a:pt x="4762" y="769"/>
                  </a:cubicBezTo>
                  <a:lnTo>
                    <a:pt x="1791" y="37"/>
                  </a:lnTo>
                  <a:cubicBezTo>
                    <a:pt x="1688" y="12"/>
                    <a:pt x="1585" y="1"/>
                    <a:pt x="1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59"/>
            <p:cNvSpPr/>
            <p:nvPr/>
          </p:nvSpPr>
          <p:spPr>
            <a:xfrm>
              <a:off x="1543150" y="4015825"/>
              <a:ext cx="397850" cy="1377625"/>
            </a:xfrm>
            <a:custGeom>
              <a:rect b="b" l="l" r="r" t="t"/>
              <a:pathLst>
                <a:path extrusionOk="0" h="55105" w="15914">
                  <a:moveTo>
                    <a:pt x="2443" y="1"/>
                  </a:moveTo>
                  <a:lnTo>
                    <a:pt x="1" y="611"/>
                  </a:lnTo>
                  <a:lnTo>
                    <a:pt x="13512" y="55105"/>
                  </a:lnTo>
                  <a:lnTo>
                    <a:pt x="15913" y="54494"/>
                  </a:lnTo>
                  <a:lnTo>
                    <a:pt x="24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59"/>
            <p:cNvSpPr/>
            <p:nvPr/>
          </p:nvSpPr>
          <p:spPr>
            <a:xfrm>
              <a:off x="1373250" y="3383000"/>
              <a:ext cx="419200" cy="1352175"/>
            </a:xfrm>
            <a:custGeom>
              <a:rect b="b" l="l" r="r" t="t"/>
              <a:pathLst>
                <a:path extrusionOk="0" h="54087" w="16768">
                  <a:moveTo>
                    <a:pt x="3582" y="0"/>
                  </a:moveTo>
                  <a:lnTo>
                    <a:pt x="0" y="895"/>
                  </a:lnTo>
                  <a:lnTo>
                    <a:pt x="13145" y="54087"/>
                  </a:lnTo>
                  <a:lnTo>
                    <a:pt x="16768" y="53191"/>
                  </a:lnTo>
                  <a:lnTo>
                    <a:pt x="35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59"/>
            <p:cNvSpPr/>
            <p:nvPr/>
          </p:nvSpPr>
          <p:spPr>
            <a:xfrm>
              <a:off x="1344750" y="3293450"/>
              <a:ext cx="255400" cy="644075"/>
            </a:xfrm>
            <a:custGeom>
              <a:rect b="b" l="l" r="r" t="t"/>
              <a:pathLst>
                <a:path extrusionOk="0" h="25763" w="10216">
                  <a:moveTo>
                    <a:pt x="4111" y="1"/>
                  </a:moveTo>
                  <a:lnTo>
                    <a:pt x="1" y="1018"/>
                  </a:lnTo>
                  <a:lnTo>
                    <a:pt x="6105" y="25762"/>
                  </a:lnTo>
                  <a:lnTo>
                    <a:pt x="10216" y="24745"/>
                  </a:lnTo>
                  <a:lnTo>
                    <a:pt x="4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59"/>
            <p:cNvSpPr/>
            <p:nvPr/>
          </p:nvSpPr>
          <p:spPr>
            <a:xfrm>
              <a:off x="1675425" y="4692800"/>
              <a:ext cx="148575" cy="82025"/>
            </a:xfrm>
            <a:custGeom>
              <a:rect b="b" l="l" r="r" t="t"/>
              <a:pathLst>
                <a:path extrusionOk="0" h="3281" w="5943">
                  <a:moveTo>
                    <a:pt x="4676" y="1"/>
                  </a:moveTo>
                  <a:cubicBezTo>
                    <a:pt x="4597" y="1"/>
                    <a:pt x="4517" y="9"/>
                    <a:pt x="4436" y="26"/>
                  </a:cubicBezTo>
                  <a:lnTo>
                    <a:pt x="896" y="921"/>
                  </a:lnTo>
                  <a:cubicBezTo>
                    <a:pt x="326" y="1044"/>
                    <a:pt x="0" y="1613"/>
                    <a:pt x="122" y="2183"/>
                  </a:cubicBezTo>
                  <a:lnTo>
                    <a:pt x="204" y="2468"/>
                  </a:lnTo>
                  <a:cubicBezTo>
                    <a:pt x="340" y="2945"/>
                    <a:pt x="763" y="3280"/>
                    <a:pt x="1231" y="3280"/>
                  </a:cubicBezTo>
                  <a:cubicBezTo>
                    <a:pt x="1322" y="3280"/>
                    <a:pt x="1414" y="3268"/>
                    <a:pt x="1506" y="3241"/>
                  </a:cubicBezTo>
                  <a:lnTo>
                    <a:pt x="5006" y="2387"/>
                  </a:lnTo>
                  <a:cubicBezTo>
                    <a:pt x="5576" y="2224"/>
                    <a:pt x="5942" y="1654"/>
                    <a:pt x="5779" y="1084"/>
                  </a:cubicBezTo>
                  <a:lnTo>
                    <a:pt x="5698" y="799"/>
                  </a:lnTo>
                  <a:cubicBezTo>
                    <a:pt x="5593" y="310"/>
                    <a:pt x="5158" y="1"/>
                    <a:pt x="4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59"/>
            <p:cNvSpPr/>
            <p:nvPr/>
          </p:nvSpPr>
          <p:spPr>
            <a:xfrm>
              <a:off x="1837200" y="5344975"/>
              <a:ext cx="147550" cy="82000"/>
            </a:xfrm>
            <a:custGeom>
              <a:rect b="b" l="l" r="r" t="t"/>
              <a:pathLst>
                <a:path extrusionOk="0" h="3280" w="5902">
                  <a:moveTo>
                    <a:pt x="4676" y="1"/>
                  </a:moveTo>
                  <a:cubicBezTo>
                    <a:pt x="4597" y="1"/>
                    <a:pt x="4516" y="9"/>
                    <a:pt x="4436" y="26"/>
                  </a:cubicBezTo>
                  <a:lnTo>
                    <a:pt x="896" y="921"/>
                  </a:lnTo>
                  <a:cubicBezTo>
                    <a:pt x="326" y="1043"/>
                    <a:pt x="0" y="1613"/>
                    <a:pt x="122" y="2183"/>
                  </a:cubicBezTo>
                  <a:lnTo>
                    <a:pt x="204" y="2468"/>
                  </a:lnTo>
                  <a:cubicBezTo>
                    <a:pt x="306" y="2945"/>
                    <a:pt x="723" y="3280"/>
                    <a:pt x="1190" y="3280"/>
                  </a:cubicBezTo>
                  <a:cubicBezTo>
                    <a:pt x="1281" y="3280"/>
                    <a:pt x="1373" y="3268"/>
                    <a:pt x="1465" y="3241"/>
                  </a:cubicBezTo>
                  <a:lnTo>
                    <a:pt x="5006" y="2387"/>
                  </a:lnTo>
                  <a:cubicBezTo>
                    <a:pt x="5576" y="2224"/>
                    <a:pt x="5901" y="1654"/>
                    <a:pt x="5779" y="1084"/>
                  </a:cubicBezTo>
                  <a:lnTo>
                    <a:pt x="5698" y="799"/>
                  </a:lnTo>
                  <a:cubicBezTo>
                    <a:pt x="5593" y="310"/>
                    <a:pt x="5158" y="1"/>
                    <a:pt x="4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59"/>
            <p:cNvSpPr/>
            <p:nvPr/>
          </p:nvSpPr>
          <p:spPr>
            <a:xfrm>
              <a:off x="1476000" y="3877575"/>
              <a:ext cx="145525" cy="89325"/>
            </a:xfrm>
            <a:custGeom>
              <a:rect b="b" l="l" r="r" t="t"/>
              <a:pathLst>
                <a:path extrusionOk="0" h="3573" w="5821">
                  <a:moveTo>
                    <a:pt x="4338" y="1"/>
                  </a:moveTo>
                  <a:cubicBezTo>
                    <a:pt x="4236" y="1"/>
                    <a:pt x="4133" y="12"/>
                    <a:pt x="4030" y="37"/>
                  </a:cubicBezTo>
                  <a:lnTo>
                    <a:pt x="1059" y="769"/>
                  </a:lnTo>
                  <a:cubicBezTo>
                    <a:pt x="408" y="932"/>
                    <a:pt x="1" y="1624"/>
                    <a:pt x="164" y="2275"/>
                  </a:cubicBezTo>
                  <a:lnTo>
                    <a:pt x="245" y="2641"/>
                  </a:lnTo>
                  <a:cubicBezTo>
                    <a:pt x="383" y="3195"/>
                    <a:pt x="905" y="3573"/>
                    <a:pt x="1458" y="3573"/>
                  </a:cubicBezTo>
                  <a:cubicBezTo>
                    <a:pt x="1555" y="3573"/>
                    <a:pt x="1654" y="3561"/>
                    <a:pt x="1751" y="3537"/>
                  </a:cubicBezTo>
                  <a:lnTo>
                    <a:pt x="4722" y="2804"/>
                  </a:lnTo>
                  <a:cubicBezTo>
                    <a:pt x="5413" y="2641"/>
                    <a:pt x="5820" y="1949"/>
                    <a:pt x="5658" y="1298"/>
                  </a:cubicBezTo>
                  <a:lnTo>
                    <a:pt x="5576" y="932"/>
                  </a:lnTo>
                  <a:cubicBezTo>
                    <a:pt x="5438" y="378"/>
                    <a:pt x="4916" y="1"/>
                    <a:pt x="4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59"/>
            <p:cNvSpPr/>
            <p:nvPr/>
          </p:nvSpPr>
          <p:spPr>
            <a:xfrm>
              <a:off x="1243025" y="2593475"/>
              <a:ext cx="253350" cy="77350"/>
            </a:xfrm>
            <a:custGeom>
              <a:rect b="b" l="l" r="r" t="t"/>
              <a:pathLst>
                <a:path extrusionOk="0" h="3094" w="10134">
                  <a:moveTo>
                    <a:pt x="733" y="0"/>
                  </a:moveTo>
                  <a:cubicBezTo>
                    <a:pt x="326" y="0"/>
                    <a:pt x="0" y="326"/>
                    <a:pt x="0" y="733"/>
                  </a:cubicBezTo>
                  <a:lnTo>
                    <a:pt x="0" y="2361"/>
                  </a:lnTo>
                  <a:cubicBezTo>
                    <a:pt x="0" y="2767"/>
                    <a:pt x="326" y="3093"/>
                    <a:pt x="733" y="3093"/>
                  </a:cubicBezTo>
                  <a:lnTo>
                    <a:pt x="9401" y="3093"/>
                  </a:lnTo>
                  <a:cubicBezTo>
                    <a:pt x="9767" y="3093"/>
                    <a:pt x="10134" y="2767"/>
                    <a:pt x="10134" y="2361"/>
                  </a:cubicBezTo>
                  <a:lnTo>
                    <a:pt x="10134" y="733"/>
                  </a:lnTo>
                  <a:cubicBezTo>
                    <a:pt x="10134" y="326"/>
                    <a:pt x="9767" y="0"/>
                    <a:pt x="9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59"/>
            <p:cNvSpPr/>
            <p:nvPr/>
          </p:nvSpPr>
          <p:spPr>
            <a:xfrm>
              <a:off x="1150425" y="2114250"/>
              <a:ext cx="438550" cy="502650"/>
            </a:xfrm>
            <a:custGeom>
              <a:rect b="b" l="l" r="r" t="t"/>
              <a:pathLst>
                <a:path extrusionOk="0" h="20106" w="17542">
                  <a:moveTo>
                    <a:pt x="2280" y="1"/>
                  </a:moveTo>
                  <a:cubicBezTo>
                    <a:pt x="1018" y="1"/>
                    <a:pt x="1" y="1018"/>
                    <a:pt x="1" y="2280"/>
                  </a:cubicBezTo>
                  <a:lnTo>
                    <a:pt x="1" y="17826"/>
                  </a:lnTo>
                  <a:cubicBezTo>
                    <a:pt x="1" y="19088"/>
                    <a:pt x="1018" y="20105"/>
                    <a:pt x="2280" y="20105"/>
                  </a:cubicBezTo>
                  <a:lnTo>
                    <a:pt x="15262" y="20105"/>
                  </a:lnTo>
                  <a:cubicBezTo>
                    <a:pt x="16524" y="20105"/>
                    <a:pt x="17541" y="19088"/>
                    <a:pt x="17541" y="17826"/>
                  </a:cubicBezTo>
                  <a:lnTo>
                    <a:pt x="17541" y="2280"/>
                  </a:lnTo>
                  <a:cubicBezTo>
                    <a:pt x="17541" y="1018"/>
                    <a:pt x="16524" y="1"/>
                    <a:pt x="15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59"/>
            <p:cNvSpPr/>
            <p:nvPr/>
          </p:nvSpPr>
          <p:spPr>
            <a:xfrm>
              <a:off x="1217575" y="2190550"/>
              <a:ext cx="301200" cy="300175"/>
            </a:xfrm>
            <a:custGeom>
              <a:rect b="b" l="l" r="r" t="t"/>
              <a:pathLst>
                <a:path extrusionOk="0" h="12007" w="12048">
                  <a:moveTo>
                    <a:pt x="6024" y="1"/>
                  </a:moveTo>
                  <a:cubicBezTo>
                    <a:pt x="2687" y="1"/>
                    <a:pt x="1" y="2687"/>
                    <a:pt x="1" y="6024"/>
                  </a:cubicBezTo>
                  <a:cubicBezTo>
                    <a:pt x="1" y="9321"/>
                    <a:pt x="2687" y="12007"/>
                    <a:pt x="6024" y="12007"/>
                  </a:cubicBezTo>
                  <a:cubicBezTo>
                    <a:pt x="9320" y="12007"/>
                    <a:pt x="12047" y="9321"/>
                    <a:pt x="12047" y="6024"/>
                  </a:cubicBezTo>
                  <a:cubicBezTo>
                    <a:pt x="12047" y="2687"/>
                    <a:pt x="9320" y="1"/>
                    <a:pt x="60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59"/>
            <p:cNvSpPr/>
            <p:nvPr/>
          </p:nvSpPr>
          <p:spPr>
            <a:xfrm>
              <a:off x="1636975" y="2049225"/>
              <a:ext cx="729100" cy="535025"/>
            </a:xfrm>
            <a:custGeom>
              <a:rect b="b" l="l" r="r" t="t"/>
              <a:pathLst>
                <a:path extrusionOk="0" h="21401" w="29164">
                  <a:moveTo>
                    <a:pt x="2014" y="0"/>
                  </a:moveTo>
                  <a:cubicBezTo>
                    <a:pt x="940" y="0"/>
                    <a:pt x="0" y="902"/>
                    <a:pt x="73" y="2032"/>
                  </a:cubicBezTo>
                  <a:lnTo>
                    <a:pt x="73" y="14038"/>
                  </a:lnTo>
                  <a:cubicBezTo>
                    <a:pt x="114" y="15421"/>
                    <a:pt x="1050" y="16602"/>
                    <a:pt x="2393" y="16886"/>
                  </a:cubicBezTo>
                  <a:lnTo>
                    <a:pt x="26771" y="21363"/>
                  </a:lnTo>
                  <a:cubicBezTo>
                    <a:pt x="26902" y="21389"/>
                    <a:pt x="27032" y="21401"/>
                    <a:pt x="27160" y="21401"/>
                  </a:cubicBezTo>
                  <a:cubicBezTo>
                    <a:pt x="28256" y="21401"/>
                    <a:pt x="29163" y="20499"/>
                    <a:pt x="29090" y="19369"/>
                  </a:cubicBezTo>
                  <a:lnTo>
                    <a:pt x="29090" y="7363"/>
                  </a:lnTo>
                  <a:cubicBezTo>
                    <a:pt x="29090" y="5980"/>
                    <a:pt x="28114" y="4799"/>
                    <a:pt x="26771" y="4514"/>
                  </a:cubicBezTo>
                  <a:lnTo>
                    <a:pt x="2393" y="38"/>
                  </a:lnTo>
                  <a:cubicBezTo>
                    <a:pt x="2266" y="12"/>
                    <a:pt x="2139" y="0"/>
                    <a:pt x="2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59"/>
            <p:cNvSpPr/>
            <p:nvPr/>
          </p:nvSpPr>
          <p:spPr>
            <a:xfrm>
              <a:off x="1726300" y="2055250"/>
              <a:ext cx="550450" cy="521950"/>
            </a:xfrm>
            <a:custGeom>
              <a:rect b="b" l="l" r="r" t="t"/>
              <a:pathLst>
                <a:path extrusionOk="0" h="20878" w="22018">
                  <a:moveTo>
                    <a:pt x="0" y="0"/>
                  </a:moveTo>
                  <a:lnTo>
                    <a:pt x="0" y="16890"/>
                  </a:lnTo>
                  <a:lnTo>
                    <a:pt x="22017" y="20878"/>
                  </a:lnTo>
                  <a:lnTo>
                    <a:pt x="22017" y="4029"/>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59"/>
            <p:cNvSpPr/>
            <p:nvPr/>
          </p:nvSpPr>
          <p:spPr>
            <a:xfrm>
              <a:off x="2123325" y="2196600"/>
              <a:ext cx="97350" cy="99575"/>
            </a:xfrm>
            <a:custGeom>
              <a:rect b="b" l="l" r="r" t="t"/>
              <a:pathLst>
                <a:path extrusionOk="0" h="3983" w="3894">
                  <a:moveTo>
                    <a:pt x="1580" y="0"/>
                  </a:moveTo>
                  <a:cubicBezTo>
                    <a:pt x="715" y="0"/>
                    <a:pt x="1" y="737"/>
                    <a:pt x="73" y="1631"/>
                  </a:cubicBezTo>
                  <a:cubicBezTo>
                    <a:pt x="73" y="2771"/>
                    <a:pt x="886" y="3707"/>
                    <a:pt x="1945" y="3951"/>
                  </a:cubicBezTo>
                  <a:cubicBezTo>
                    <a:pt x="2051" y="3972"/>
                    <a:pt x="2156" y="3982"/>
                    <a:pt x="2259" y="3982"/>
                  </a:cubicBezTo>
                  <a:cubicBezTo>
                    <a:pt x="3147" y="3982"/>
                    <a:pt x="3894" y="3234"/>
                    <a:pt x="3857" y="2323"/>
                  </a:cubicBezTo>
                  <a:cubicBezTo>
                    <a:pt x="3817" y="1224"/>
                    <a:pt x="3043" y="288"/>
                    <a:pt x="1945" y="44"/>
                  </a:cubicBezTo>
                  <a:cubicBezTo>
                    <a:pt x="1821" y="14"/>
                    <a:pt x="1699" y="0"/>
                    <a:pt x="1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59"/>
            <p:cNvSpPr/>
            <p:nvPr/>
          </p:nvSpPr>
          <p:spPr>
            <a:xfrm>
              <a:off x="1341700" y="3909000"/>
              <a:ext cx="62100" cy="1504800"/>
            </a:xfrm>
            <a:custGeom>
              <a:rect b="b" l="l" r="r" t="t"/>
              <a:pathLst>
                <a:path extrusionOk="0" h="60192" w="2484">
                  <a:moveTo>
                    <a:pt x="1" y="1"/>
                  </a:moveTo>
                  <a:lnTo>
                    <a:pt x="1" y="60192"/>
                  </a:lnTo>
                  <a:lnTo>
                    <a:pt x="2483" y="60192"/>
                  </a:lnTo>
                  <a:lnTo>
                    <a:pt x="24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59"/>
            <p:cNvSpPr/>
            <p:nvPr/>
          </p:nvSpPr>
          <p:spPr>
            <a:xfrm>
              <a:off x="1326450" y="3259875"/>
              <a:ext cx="92600" cy="1421375"/>
            </a:xfrm>
            <a:custGeom>
              <a:rect b="b" l="l" r="r" t="t"/>
              <a:pathLst>
                <a:path extrusionOk="0" h="56855" w="3704">
                  <a:moveTo>
                    <a:pt x="0" y="1"/>
                  </a:moveTo>
                  <a:lnTo>
                    <a:pt x="0" y="56855"/>
                  </a:lnTo>
                  <a:lnTo>
                    <a:pt x="3704" y="56855"/>
                  </a:lnTo>
                  <a:lnTo>
                    <a:pt x="37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59"/>
            <p:cNvSpPr/>
            <p:nvPr/>
          </p:nvSpPr>
          <p:spPr>
            <a:xfrm>
              <a:off x="1319325" y="3170350"/>
              <a:ext cx="106850" cy="635925"/>
            </a:xfrm>
            <a:custGeom>
              <a:rect b="b" l="l" r="r" t="t"/>
              <a:pathLst>
                <a:path extrusionOk="0" h="25437" w="4274">
                  <a:moveTo>
                    <a:pt x="0" y="0"/>
                  </a:moveTo>
                  <a:lnTo>
                    <a:pt x="0" y="25436"/>
                  </a:lnTo>
                  <a:lnTo>
                    <a:pt x="4274" y="25436"/>
                  </a:lnTo>
                  <a:lnTo>
                    <a:pt x="4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59"/>
            <p:cNvSpPr/>
            <p:nvPr/>
          </p:nvSpPr>
          <p:spPr>
            <a:xfrm>
              <a:off x="1301000" y="4660875"/>
              <a:ext cx="143500" cy="61075"/>
            </a:xfrm>
            <a:custGeom>
              <a:rect b="b" l="l" r="r" t="t"/>
              <a:pathLst>
                <a:path extrusionOk="0" h="2443" w="5740">
                  <a:moveTo>
                    <a:pt x="1059" y="1"/>
                  </a:moveTo>
                  <a:cubicBezTo>
                    <a:pt x="489" y="1"/>
                    <a:pt x="1" y="489"/>
                    <a:pt x="1" y="1059"/>
                  </a:cubicBezTo>
                  <a:lnTo>
                    <a:pt x="1" y="1385"/>
                  </a:lnTo>
                  <a:cubicBezTo>
                    <a:pt x="1" y="1954"/>
                    <a:pt x="489" y="2443"/>
                    <a:pt x="1059" y="2443"/>
                  </a:cubicBezTo>
                  <a:lnTo>
                    <a:pt x="4681" y="2443"/>
                  </a:lnTo>
                  <a:cubicBezTo>
                    <a:pt x="5291" y="2443"/>
                    <a:pt x="5739" y="1954"/>
                    <a:pt x="5739" y="1385"/>
                  </a:cubicBezTo>
                  <a:lnTo>
                    <a:pt x="5739" y="1059"/>
                  </a:lnTo>
                  <a:cubicBezTo>
                    <a:pt x="5739" y="489"/>
                    <a:pt x="5291" y="1"/>
                    <a:pt x="4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59"/>
            <p:cNvSpPr/>
            <p:nvPr/>
          </p:nvSpPr>
          <p:spPr>
            <a:xfrm>
              <a:off x="1301000" y="5384275"/>
              <a:ext cx="143500" cy="60050"/>
            </a:xfrm>
            <a:custGeom>
              <a:rect b="b" l="l" r="r" t="t"/>
              <a:pathLst>
                <a:path extrusionOk="0" h="2402" w="5740">
                  <a:moveTo>
                    <a:pt x="1059" y="1"/>
                  </a:moveTo>
                  <a:cubicBezTo>
                    <a:pt x="489" y="1"/>
                    <a:pt x="1" y="448"/>
                    <a:pt x="1" y="1059"/>
                  </a:cubicBezTo>
                  <a:lnTo>
                    <a:pt x="1" y="1344"/>
                  </a:lnTo>
                  <a:cubicBezTo>
                    <a:pt x="1" y="1913"/>
                    <a:pt x="489" y="2402"/>
                    <a:pt x="1059" y="2402"/>
                  </a:cubicBezTo>
                  <a:lnTo>
                    <a:pt x="4681" y="2402"/>
                  </a:lnTo>
                  <a:cubicBezTo>
                    <a:pt x="5291" y="2402"/>
                    <a:pt x="5739" y="1913"/>
                    <a:pt x="5739" y="1344"/>
                  </a:cubicBezTo>
                  <a:lnTo>
                    <a:pt x="5739" y="1059"/>
                  </a:lnTo>
                  <a:cubicBezTo>
                    <a:pt x="5739" y="448"/>
                    <a:pt x="5291" y="1"/>
                    <a:pt x="4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59"/>
            <p:cNvSpPr/>
            <p:nvPr/>
          </p:nvSpPr>
          <p:spPr>
            <a:xfrm>
              <a:off x="1303050" y="3768600"/>
              <a:ext cx="139400" cy="71250"/>
            </a:xfrm>
            <a:custGeom>
              <a:rect b="b" l="l" r="r" t="t"/>
              <a:pathLst>
                <a:path extrusionOk="0" h="2850" w="5576">
                  <a:moveTo>
                    <a:pt x="1262" y="0"/>
                  </a:moveTo>
                  <a:cubicBezTo>
                    <a:pt x="570" y="0"/>
                    <a:pt x="0" y="570"/>
                    <a:pt x="0" y="1262"/>
                  </a:cubicBezTo>
                  <a:lnTo>
                    <a:pt x="0" y="1628"/>
                  </a:lnTo>
                  <a:cubicBezTo>
                    <a:pt x="0" y="2320"/>
                    <a:pt x="570" y="2849"/>
                    <a:pt x="1262" y="2849"/>
                  </a:cubicBezTo>
                  <a:lnTo>
                    <a:pt x="4314" y="2849"/>
                  </a:lnTo>
                  <a:cubicBezTo>
                    <a:pt x="5006" y="2849"/>
                    <a:pt x="5576" y="2320"/>
                    <a:pt x="5576" y="1628"/>
                  </a:cubicBezTo>
                  <a:lnTo>
                    <a:pt x="5576" y="1262"/>
                  </a:lnTo>
                  <a:cubicBezTo>
                    <a:pt x="5576" y="570"/>
                    <a:pt x="5006" y="0"/>
                    <a:pt x="4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59"/>
            <p:cNvSpPr/>
            <p:nvPr/>
          </p:nvSpPr>
          <p:spPr>
            <a:xfrm>
              <a:off x="1214525" y="3128625"/>
              <a:ext cx="316450" cy="193350"/>
            </a:xfrm>
            <a:custGeom>
              <a:rect b="b" l="l" r="r" t="t"/>
              <a:pathLst>
                <a:path extrusionOk="0" h="7734" w="12658">
                  <a:moveTo>
                    <a:pt x="733" y="1"/>
                  </a:moveTo>
                  <a:cubicBezTo>
                    <a:pt x="326" y="1"/>
                    <a:pt x="1" y="326"/>
                    <a:pt x="1" y="733"/>
                  </a:cubicBezTo>
                  <a:lnTo>
                    <a:pt x="1" y="7001"/>
                  </a:lnTo>
                  <a:cubicBezTo>
                    <a:pt x="1" y="7408"/>
                    <a:pt x="326" y="7733"/>
                    <a:pt x="733" y="7733"/>
                  </a:cubicBezTo>
                  <a:lnTo>
                    <a:pt x="11925" y="7733"/>
                  </a:lnTo>
                  <a:cubicBezTo>
                    <a:pt x="12332" y="7733"/>
                    <a:pt x="12657" y="7408"/>
                    <a:pt x="12657" y="7001"/>
                  </a:cubicBezTo>
                  <a:lnTo>
                    <a:pt x="12657" y="733"/>
                  </a:lnTo>
                  <a:cubicBezTo>
                    <a:pt x="12657" y="326"/>
                    <a:pt x="12332" y="1"/>
                    <a:pt x="11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6" name="Google Shape;1456;p59"/>
          <p:cNvGrpSpPr/>
          <p:nvPr/>
        </p:nvGrpSpPr>
        <p:grpSpPr>
          <a:xfrm flipH="1">
            <a:off x="7319153" y="3615689"/>
            <a:ext cx="313857" cy="156080"/>
            <a:chOff x="-1391825" y="4240400"/>
            <a:chExt cx="522225" cy="259700"/>
          </a:xfrm>
        </p:grpSpPr>
        <p:sp>
          <p:nvSpPr>
            <p:cNvPr id="1457" name="Google Shape;1457;p59"/>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59"/>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59" name="Google Shape;1459;p59"/>
          <p:cNvGrpSpPr/>
          <p:nvPr/>
        </p:nvGrpSpPr>
        <p:grpSpPr>
          <a:xfrm flipH="1" rot="1134252">
            <a:off x="6882633" y="3885659"/>
            <a:ext cx="522246" cy="259711"/>
            <a:chOff x="-1391825" y="4240400"/>
            <a:chExt cx="522225" cy="259700"/>
          </a:xfrm>
        </p:grpSpPr>
        <p:sp>
          <p:nvSpPr>
            <p:cNvPr id="1460" name="Google Shape;1460;p59"/>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59"/>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62" name="Google Shape;1462;p59"/>
          <p:cNvGrpSpPr/>
          <p:nvPr/>
        </p:nvGrpSpPr>
        <p:grpSpPr>
          <a:xfrm rot="-2699856">
            <a:off x="7720956" y="939864"/>
            <a:ext cx="614794" cy="535380"/>
            <a:chOff x="1434628" y="2199861"/>
            <a:chExt cx="363255" cy="316293"/>
          </a:xfrm>
        </p:grpSpPr>
        <p:sp>
          <p:nvSpPr>
            <p:cNvPr id="1463" name="Google Shape;1463;p59"/>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59"/>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59"/>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59"/>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67" name="Google Shape;1467;p59"/>
          <p:cNvPicPr preferRelativeResize="0"/>
          <p:nvPr/>
        </p:nvPicPr>
        <p:blipFill>
          <a:blip r:embed="rId3">
            <a:alphaModFix/>
          </a:blip>
          <a:stretch>
            <a:fillRect/>
          </a:stretch>
        </p:blipFill>
        <p:spPr>
          <a:xfrm>
            <a:off x="212250" y="1716575"/>
            <a:ext cx="6472198" cy="2407425"/>
          </a:xfrm>
          <a:prstGeom prst="rect">
            <a:avLst/>
          </a:prstGeom>
          <a:noFill/>
          <a:ln>
            <a:noFill/>
          </a:ln>
        </p:spPr>
      </p:pic>
      <p:sp>
        <p:nvSpPr>
          <p:cNvPr id="1468" name="Google Shape;1468;p5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60"/>
          <p:cNvSpPr/>
          <p:nvPr/>
        </p:nvSpPr>
        <p:spPr>
          <a:xfrm rot="164748">
            <a:off x="-2724170" y="-1148508"/>
            <a:ext cx="8694678" cy="6831013"/>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74" name="Google Shape;1474;p60"/>
          <p:cNvGrpSpPr/>
          <p:nvPr/>
        </p:nvGrpSpPr>
        <p:grpSpPr>
          <a:xfrm>
            <a:off x="314065" y="4480274"/>
            <a:ext cx="798299" cy="484569"/>
            <a:chOff x="314065" y="4480274"/>
            <a:chExt cx="798299" cy="484569"/>
          </a:xfrm>
        </p:grpSpPr>
        <p:grpSp>
          <p:nvGrpSpPr>
            <p:cNvPr id="1475" name="Google Shape;1475;p60"/>
            <p:cNvGrpSpPr/>
            <p:nvPr/>
          </p:nvGrpSpPr>
          <p:grpSpPr>
            <a:xfrm rot="-1031">
              <a:off x="590100" y="4480353"/>
              <a:ext cx="522225" cy="259700"/>
              <a:chOff x="-1391825" y="4240400"/>
              <a:chExt cx="522225" cy="259700"/>
            </a:xfrm>
          </p:grpSpPr>
          <p:sp>
            <p:nvSpPr>
              <p:cNvPr id="1476" name="Google Shape;1476;p60"/>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60"/>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78" name="Google Shape;1478;p60"/>
            <p:cNvGrpSpPr/>
            <p:nvPr/>
          </p:nvGrpSpPr>
          <p:grpSpPr>
            <a:xfrm rot="-848">
              <a:off x="314091" y="4754175"/>
              <a:ext cx="423524" cy="210617"/>
              <a:chOff x="-1391825" y="4240400"/>
              <a:chExt cx="522225" cy="259700"/>
            </a:xfrm>
          </p:grpSpPr>
          <p:sp>
            <p:nvSpPr>
              <p:cNvPr id="1479" name="Google Shape;1479;p60"/>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60"/>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81" name="Google Shape;1481;p60"/>
          <p:cNvGrpSpPr/>
          <p:nvPr/>
        </p:nvGrpSpPr>
        <p:grpSpPr>
          <a:xfrm rot="-671180">
            <a:off x="617627" y="623352"/>
            <a:ext cx="467176" cy="481343"/>
            <a:chOff x="8599300" y="718930"/>
            <a:chExt cx="467176" cy="481344"/>
          </a:xfrm>
        </p:grpSpPr>
        <p:grpSp>
          <p:nvGrpSpPr>
            <p:cNvPr id="1482" name="Google Shape;1482;p60"/>
            <p:cNvGrpSpPr/>
            <p:nvPr/>
          </p:nvGrpSpPr>
          <p:grpSpPr>
            <a:xfrm>
              <a:off x="8599300" y="718930"/>
              <a:ext cx="467176" cy="481344"/>
              <a:chOff x="-1586889" y="1214300"/>
              <a:chExt cx="305025" cy="314275"/>
            </a:xfrm>
          </p:grpSpPr>
          <p:sp>
            <p:nvSpPr>
              <p:cNvPr id="1483" name="Google Shape;1483;p60"/>
              <p:cNvSpPr/>
              <p:nvPr/>
            </p:nvSpPr>
            <p:spPr>
              <a:xfrm>
                <a:off x="-1586889" y="1214300"/>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60"/>
              <p:cNvSpPr/>
              <p:nvPr/>
            </p:nvSpPr>
            <p:spPr>
              <a:xfrm rot="-672933">
                <a:off x="-1545250" y="1306352"/>
                <a:ext cx="80425" cy="36450"/>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60"/>
              <p:cNvSpPr/>
              <p:nvPr/>
            </p:nvSpPr>
            <p:spPr>
              <a:xfrm>
                <a:off x="-1416775" y="1306350"/>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6" name="Google Shape;1486;p60"/>
            <p:cNvSpPr/>
            <p:nvPr/>
          </p:nvSpPr>
          <p:spPr>
            <a:xfrm>
              <a:off x="8706408" y="985804"/>
              <a:ext cx="267267" cy="113168"/>
            </a:xfrm>
            <a:custGeom>
              <a:rect b="b" l="l" r="r" t="t"/>
              <a:pathLst>
                <a:path extrusionOk="0" h="2552" w="6027">
                  <a:moveTo>
                    <a:pt x="3253" y="1"/>
                  </a:moveTo>
                  <a:cubicBezTo>
                    <a:pt x="1960" y="38"/>
                    <a:pt x="702" y="925"/>
                    <a:pt x="0" y="2330"/>
                  </a:cubicBezTo>
                  <a:lnTo>
                    <a:pt x="407" y="2552"/>
                  </a:lnTo>
                  <a:cubicBezTo>
                    <a:pt x="1035" y="1295"/>
                    <a:pt x="2181" y="482"/>
                    <a:pt x="3253" y="482"/>
                  </a:cubicBezTo>
                  <a:cubicBezTo>
                    <a:pt x="4215" y="482"/>
                    <a:pt x="5028" y="1036"/>
                    <a:pt x="5620" y="2071"/>
                  </a:cubicBezTo>
                  <a:lnTo>
                    <a:pt x="6026" y="1849"/>
                  </a:lnTo>
                  <a:cubicBezTo>
                    <a:pt x="5324" y="666"/>
                    <a:pt x="4363" y="1"/>
                    <a:pt x="3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87" name="Google Shape;1487;p60"/>
          <p:cNvSpPr txBox="1"/>
          <p:nvPr>
            <p:ph idx="1" type="subTitle"/>
          </p:nvPr>
        </p:nvSpPr>
        <p:spPr>
          <a:xfrm>
            <a:off x="878525" y="2773400"/>
            <a:ext cx="4941900" cy="10047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rPr lang="en" sz="2800">
                <a:latin typeface="Courier New"/>
                <a:ea typeface="Courier New"/>
                <a:cs typeface="Courier New"/>
                <a:sym typeface="Courier New"/>
              </a:rPr>
              <a:t>Thai </a:t>
            </a:r>
            <a:r>
              <a:rPr lang="en" sz="2800">
                <a:latin typeface="Courier New"/>
                <a:ea typeface="Courier New"/>
                <a:cs typeface="Courier New"/>
                <a:sym typeface="Courier New"/>
              </a:rPr>
              <a:t>sentence</a:t>
            </a:r>
            <a:r>
              <a:rPr lang="en" sz="2800">
                <a:latin typeface="Courier New"/>
                <a:ea typeface="Courier New"/>
                <a:cs typeface="Courier New"/>
                <a:sym typeface="Courier New"/>
              </a:rPr>
              <a:t> is not </a:t>
            </a:r>
            <a:r>
              <a:rPr lang="en" sz="2800">
                <a:latin typeface="Courier New"/>
                <a:ea typeface="Courier New"/>
                <a:cs typeface="Courier New"/>
                <a:sym typeface="Courier New"/>
              </a:rPr>
              <a:t>straightforward</a:t>
            </a:r>
            <a:endParaRPr sz="2800">
              <a:latin typeface="Courier New"/>
              <a:ea typeface="Courier New"/>
              <a:cs typeface="Courier New"/>
              <a:sym typeface="Courier New"/>
            </a:endParaRPr>
          </a:p>
        </p:txBody>
      </p:sp>
      <p:grpSp>
        <p:nvGrpSpPr>
          <p:cNvPr id="1488" name="Google Shape;1488;p60"/>
          <p:cNvGrpSpPr/>
          <p:nvPr/>
        </p:nvGrpSpPr>
        <p:grpSpPr>
          <a:xfrm rot="-2700000">
            <a:off x="7803093" y="2502543"/>
            <a:ext cx="527879" cy="523692"/>
            <a:chOff x="14582925" y="1556650"/>
            <a:chExt cx="280525" cy="278300"/>
          </a:xfrm>
        </p:grpSpPr>
        <p:sp>
          <p:nvSpPr>
            <p:cNvPr id="1489" name="Google Shape;1489;p60"/>
            <p:cNvSpPr/>
            <p:nvPr/>
          </p:nvSpPr>
          <p:spPr>
            <a:xfrm>
              <a:off x="14656525" y="1556650"/>
              <a:ext cx="206925" cy="276500"/>
            </a:xfrm>
            <a:custGeom>
              <a:rect b="b" l="l" r="r" t="t"/>
              <a:pathLst>
                <a:path extrusionOk="0" h="11060" w="8277">
                  <a:moveTo>
                    <a:pt x="3676" y="1"/>
                  </a:moveTo>
                  <a:cubicBezTo>
                    <a:pt x="3645" y="1"/>
                    <a:pt x="3614" y="3"/>
                    <a:pt x="3584" y="7"/>
                  </a:cubicBezTo>
                  <a:cubicBezTo>
                    <a:pt x="3157" y="135"/>
                    <a:pt x="2986" y="605"/>
                    <a:pt x="2858" y="1031"/>
                  </a:cubicBezTo>
                  <a:cubicBezTo>
                    <a:pt x="2475" y="1970"/>
                    <a:pt x="1963" y="2866"/>
                    <a:pt x="1365" y="3676"/>
                  </a:cubicBezTo>
                  <a:cubicBezTo>
                    <a:pt x="725" y="4615"/>
                    <a:pt x="299" y="5681"/>
                    <a:pt x="171" y="6790"/>
                  </a:cubicBezTo>
                  <a:cubicBezTo>
                    <a:pt x="43" y="7729"/>
                    <a:pt x="0" y="8668"/>
                    <a:pt x="43" y="9606"/>
                  </a:cubicBezTo>
                  <a:cubicBezTo>
                    <a:pt x="128" y="10545"/>
                    <a:pt x="512" y="10929"/>
                    <a:pt x="1365" y="10971"/>
                  </a:cubicBezTo>
                  <a:lnTo>
                    <a:pt x="3285" y="11014"/>
                  </a:lnTo>
                  <a:lnTo>
                    <a:pt x="4736" y="11014"/>
                  </a:lnTo>
                  <a:lnTo>
                    <a:pt x="6655" y="11057"/>
                  </a:lnTo>
                  <a:cubicBezTo>
                    <a:pt x="6677" y="11059"/>
                    <a:pt x="6699" y="11060"/>
                    <a:pt x="6720" y="11060"/>
                  </a:cubicBezTo>
                  <a:cubicBezTo>
                    <a:pt x="7120" y="11060"/>
                    <a:pt x="7468" y="10693"/>
                    <a:pt x="7508" y="10289"/>
                  </a:cubicBezTo>
                  <a:cubicBezTo>
                    <a:pt x="7508" y="9819"/>
                    <a:pt x="7167" y="9435"/>
                    <a:pt x="6698" y="9435"/>
                  </a:cubicBezTo>
                  <a:lnTo>
                    <a:pt x="7039" y="9435"/>
                  </a:lnTo>
                  <a:cubicBezTo>
                    <a:pt x="7054" y="9436"/>
                    <a:pt x="7069" y="9437"/>
                    <a:pt x="7084" y="9437"/>
                  </a:cubicBezTo>
                  <a:cubicBezTo>
                    <a:pt x="7904" y="9437"/>
                    <a:pt x="8220" y="8277"/>
                    <a:pt x="7423" y="7900"/>
                  </a:cubicBezTo>
                  <a:cubicBezTo>
                    <a:pt x="7892" y="7900"/>
                    <a:pt x="8276" y="7558"/>
                    <a:pt x="8276" y="7089"/>
                  </a:cubicBezTo>
                  <a:lnTo>
                    <a:pt x="8276" y="7004"/>
                  </a:lnTo>
                  <a:cubicBezTo>
                    <a:pt x="8276" y="6577"/>
                    <a:pt x="7935" y="6236"/>
                    <a:pt x="7508" y="6193"/>
                  </a:cubicBezTo>
                  <a:lnTo>
                    <a:pt x="7423" y="6193"/>
                  </a:lnTo>
                  <a:cubicBezTo>
                    <a:pt x="7892" y="6193"/>
                    <a:pt x="8234" y="5852"/>
                    <a:pt x="8234" y="5383"/>
                  </a:cubicBezTo>
                  <a:cubicBezTo>
                    <a:pt x="8234" y="4956"/>
                    <a:pt x="7892" y="4572"/>
                    <a:pt x="7423" y="4572"/>
                  </a:cubicBezTo>
                  <a:cubicBezTo>
                    <a:pt x="6997" y="4572"/>
                    <a:pt x="6303" y="4655"/>
                    <a:pt x="5698" y="4655"/>
                  </a:cubicBezTo>
                  <a:cubicBezTo>
                    <a:pt x="5334" y="4655"/>
                    <a:pt x="5002" y="4625"/>
                    <a:pt x="4778" y="4529"/>
                  </a:cubicBezTo>
                  <a:cubicBezTo>
                    <a:pt x="3712" y="4018"/>
                    <a:pt x="4522" y="2226"/>
                    <a:pt x="4522" y="1373"/>
                  </a:cubicBezTo>
                  <a:cubicBezTo>
                    <a:pt x="4565" y="1031"/>
                    <a:pt x="4480" y="733"/>
                    <a:pt x="4352" y="434"/>
                  </a:cubicBezTo>
                  <a:cubicBezTo>
                    <a:pt x="4237" y="166"/>
                    <a:pt x="3950" y="1"/>
                    <a:pt x="36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60"/>
            <p:cNvSpPr/>
            <p:nvPr/>
          </p:nvSpPr>
          <p:spPr>
            <a:xfrm>
              <a:off x="14582925" y="1694925"/>
              <a:ext cx="69350" cy="140025"/>
            </a:xfrm>
            <a:custGeom>
              <a:rect b="b" l="l" r="r" t="t"/>
              <a:pathLst>
                <a:path extrusionOk="0" h="5601" w="2774">
                  <a:moveTo>
                    <a:pt x="1302" y="1"/>
                  </a:moveTo>
                  <a:cubicBezTo>
                    <a:pt x="1195" y="1"/>
                    <a:pt x="1088" y="22"/>
                    <a:pt x="982" y="65"/>
                  </a:cubicBezTo>
                  <a:cubicBezTo>
                    <a:pt x="214" y="449"/>
                    <a:pt x="427" y="2411"/>
                    <a:pt x="385" y="3094"/>
                  </a:cubicBezTo>
                  <a:cubicBezTo>
                    <a:pt x="385" y="3819"/>
                    <a:pt x="1" y="5483"/>
                    <a:pt x="1067" y="5568"/>
                  </a:cubicBezTo>
                  <a:cubicBezTo>
                    <a:pt x="1166" y="5590"/>
                    <a:pt x="1266" y="5601"/>
                    <a:pt x="1363" y="5601"/>
                  </a:cubicBezTo>
                  <a:cubicBezTo>
                    <a:pt x="1644" y="5601"/>
                    <a:pt x="1912" y="5513"/>
                    <a:pt x="2134" y="5355"/>
                  </a:cubicBezTo>
                  <a:cubicBezTo>
                    <a:pt x="2304" y="5142"/>
                    <a:pt x="2432" y="4886"/>
                    <a:pt x="2432" y="4630"/>
                  </a:cubicBezTo>
                  <a:cubicBezTo>
                    <a:pt x="2560" y="3819"/>
                    <a:pt x="2646" y="2966"/>
                    <a:pt x="2688" y="2155"/>
                  </a:cubicBezTo>
                  <a:cubicBezTo>
                    <a:pt x="2688" y="1814"/>
                    <a:pt x="2774" y="662"/>
                    <a:pt x="2518" y="364"/>
                  </a:cubicBezTo>
                  <a:cubicBezTo>
                    <a:pt x="2432" y="278"/>
                    <a:pt x="2390" y="278"/>
                    <a:pt x="2304" y="236"/>
                  </a:cubicBezTo>
                  <a:lnTo>
                    <a:pt x="2176" y="236"/>
                  </a:lnTo>
                  <a:lnTo>
                    <a:pt x="1622" y="65"/>
                  </a:lnTo>
                  <a:cubicBezTo>
                    <a:pt x="1515" y="22"/>
                    <a:pt x="1408" y="1"/>
                    <a:pt x="1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1" name="Google Shape;1491;p60"/>
          <p:cNvGrpSpPr/>
          <p:nvPr/>
        </p:nvGrpSpPr>
        <p:grpSpPr>
          <a:xfrm flipH="1">
            <a:off x="7157962" y="421440"/>
            <a:ext cx="1389509" cy="1043269"/>
            <a:chOff x="4791087" y="766327"/>
            <a:chExt cx="1389509" cy="1043269"/>
          </a:xfrm>
        </p:grpSpPr>
        <p:grpSp>
          <p:nvGrpSpPr>
            <p:cNvPr id="1492" name="Google Shape;1492;p60"/>
            <p:cNvGrpSpPr/>
            <p:nvPr/>
          </p:nvGrpSpPr>
          <p:grpSpPr>
            <a:xfrm>
              <a:off x="4791087" y="766327"/>
              <a:ext cx="1389509" cy="1043269"/>
              <a:chOff x="11717200" y="1003300"/>
              <a:chExt cx="987428" cy="741379"/>
            </a:xfrm>
          </p:grpSpPr>
          <p:sp>
            <p:nvSpPr>
              <p:cNvPr id="1493" name="Google Shape;1493;p60"/>
              <p:cNvSpPr/>
              <p:nvPr/>
            </p:nvSpPr>
            <p:spPr>
              <a:xfrm>
                <a:off x="11717200" y="1003300"/>
                <a:ext cx="868150" cy="482100"/>
              </a:xfrm>
              <a:custGeom>
                <a:rect b="b" l="l" r="r" t="t"/>
                <a:pathLst>
                  <a:path extrusionOk="0" h="19284" w="34726">
                    <a:moveTo>
                      <a:pt x="17363" y="0"/>
                    </a:moveTo>
                    <a:cubicBezTo>
                      <a:pt x="7764" y="0"/>
                      <a:pt x="0" y="4309"/>
                      <a:pt x="0" y="9642"/>
                    </a:cubicBezTo>
                    <a:cubicBezTo>
                      <a:pt x="0" y="14974"/>
                      <a:pt x="7764" y="19283"/>
                      <a:pt x="17363" y="19283"/>
                    </a:cubicBezTo>
                    <a:cubicBezTo>
                      <a:pt x="26962" y="19283"/>
                      <a:pt x="34726" y="14974"/>
                      <a:pt x="34726" y="9642"/>
                    </a:cubicBezTo>
                    <a:cubicBezTo>
                      <a:pt x="34726" y="4309"/>
                      <a:pt x="26962" y="0"/>
                      <a:pt x="17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60"/>
              <p:cNvSpPr/>
              <p:nvPr/>
            </p:nvSpPr>
            <p:spPr>
              <a:xfrm rot="-2992783">
                <a:off x="12351520" y="1317929"/>
                <a:ext cx="240002" cy="407429"/>
              </a:xfrm>
              <a:custGeom>
                <a:rect b="b" l="l" r="r" t="t"/>
                <a:pathLst>
                  <a:path extrusionOk="0" h="16297" w="9600">
                    <a:moveTo>
                      <a:pt x="2091" y="0"/>
                    </a:moveTo>
                    <a:lnTo>
                      <a:pt x="2091" y="0"/>
                    </a:lnTo>
                    <a:cubicBezTo>
                      <a:pt x="1" y="5333"/>
                      <a:pt x="427" y="11348"/>
                      <a:pt x="3243" y="16297"/>
                    </a:cubicBezTo>
                    <a:cubicBezTo>
                      <a:pt x="2518" y="10410"/>
                      <a:pt x="4907" y="4522"/>
                      <a:pt x="9599" y="854"/>
                    </a:cubicBezTo>
                    <a:lnTo>
                      <a:pt x="20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5" name="Google Shape;1495;p60"/>
            <p:cNvSpPr/>
            <p:nvPr/>
          </p:nvSpPr>
          <p:spPr>
            <a:xfrm flipH="1">
              <a:off x="4990432" y="1005850"/>
              <a:ext cx="766494" cy="199380"/>
            </a:xfrm>
            <a:custGeom>
              <a:rect b="b" l="l" r="r" t="t"/>
              <a:pathLst>
                <a:path extrusionOk="0" h="7615" w="33373">
                  <a:moveTo>
                    <a:pt x="10297" y="2039"/>
                  </a:moveTo>
                  <a:cubicBezTo>
                    <a:pt x="10623" y="2568"/>
                    <a:pt x="10826" y="3178"/>
                    <a:pt x="10867" y="3789"/>
                  </a:cubicBezTo>
                  <a:cubicBezTo>
                    <a:pt x="10948" y="4521"/>
                    <a:pt x="10663" y="5254"/>
                    <a:pt x="10134" y="5823"/>
                  </a:cubicBezTo>
                  <a:cubicBezTo>
                    <a:pt x="9879" y="6042"/>
                    <a:pt x="9525" y="6196"/>
                    <a:pt x="9161" y="6196"/>
                  </a:cubicBezTo>
                  <a:cubicBezTo>
                    <a:pt x="9119" y="6196"/>
                    <a:pt x="9077" y="6194"/>
                    <a:pt x="9035" y="6190"/>
                  </a:cubicBezTo>
                  <a:cubicBezTo>
                    <a:pt x="8873" y="6149"/>
                    <a:pt x="8710" y="6068"/>
                    <a:pt x="8628" y="5905"/>
                  </a:cubicBezTo>
                  <a:cubicBezTo>
                    <a:pt x="8547" y="5701"/>
                    <a:pt x="8547" y="5498"/>
                    <a:pt x="8547" y="5335"/>
                  </a:cubicBezTo>
                  <a:cubicBezTo>
                    <a:pt x="8669" y="4033"/>
                    <a:pt x="9320" y="2853"/>
                    <a:pt x="10297" y="2039"/>
                  </a:cubicBezTo>
                  <a:close/>
                  <a:moveTo>
                    <a:pt x="18640" y="2120"/>
                  </a:moveTo>
                  <a:lnTo>
                    <a:pt x="18640" y="2120"/>
                  </a:lnTo>
                  <a:cubicBezTo>
                    <a:pt x="19128" y="3341"/>
                    <a:pt x="18640" y="4887"/>
                    <a:pt x="17948" y="6027"/>
                  </a:cubicBezTo>
                  <a:cubicBezTo>
                    <a:pt x="17745" y="6393"/>
                    <a:pt x="17378" y="6678"/>
                    <a:pt x="16971" y="6841"/>
                  </a:cubicBezTo>
                  <a:cubicBezTo>
                    <a:pt x="16939" y="6852"/>
                    <a:pt x="16903" y="6857"/>
                    <a:pt x="16867" y="6857"/>
                  </a:cubicBezTo>
                  <a:cubicBezTo>
                    <a:pt x="16768" y="6857"/>
                    <a:pt x="16665" y="6819"/>
                    <a:pt x="16605" y="6759"/>
                  </a:cubicBezTo>
                  <a:cubicBezTo>
                    <a:pt x="16361" y="6556"/>
                    <a:pt x="16279" y="6271"/>
                    <a:pt x="16279" y="5986"/>
                  </a:cubicBezTo>
                  <a:cubicBezTo>
                    <a:pt x="16239" y="4399"/>
                    <a:pt x="17338" y="3056"/>
                    <a:pt x="18640" y="2120"/>
                  </a:cubicBezTo>
                  <a:close/>
                  <a:moveTo>
                    <a:pt x="25477" y="1998"/>
                  </a:moveTo>
                  <a:cubicBezTo>
                    <a:pt x="25762" y="2323"/>
                    <a:pt x="25965" y="2690"/>
                    <a:pt x="26128" y="3097"/>
                  </a:cubicBezTo>
                  <a:cubicBezTo>
                    <a:pt x="26576" y="4440"/>
                    <a:pt x="26250" y="5905"/>
                    <a:pt x="25233" y="6882"/>
                  </a:cubicBezTo>
                  <a:cubicBezTo>
                    <a:pt x="25131" y="7017"/>
                    <a:pt x="24889" y="7237"/>
                    <a:pt x="24647" y="7237"/>
                  </a:cubicBezTo>
                  <a:cubicBezTo>
                    <a:pt x="24597" y="7237"/>
                    <a:pt x="24548" y="7228"/>
                    <a:pt x="24500" y="7207"/>
                  </a:cubicBezTo>
                  <a:cubicBezTo>
                    <a:pt x="24338" y="7126"/>
                    <a:pt x="24215" y="6963"/>
                    <a:pt x="24093" y="6637"/>
                  </a:cubicBezTo>
                  <a:cubicBezTo>
                    <a:pt x="23768" y="5376"/>
                    <a:pt x="23971" y="4033"/>
                    <a:pt x="24704" y="2975"/>
                  </a:cubicBezTo>
                  <a:cubicBezTo>
                    <a:pt x="24907" y="2608"/>
                    <a:pt x="25192" y="2283"/>
                    <a:pt x="25477" y="1998"/>
                  </a:cubicBezTo>
                  <a:close/>
                  <a:moveTo>
                    <a:pt x="15363" y="1"/>
                  </a:moveTo>
                  <a:cubicBezTo>
                    <a:pt x="15290" y="1"/>
                    <a:pt x="15215" y="2"/>
                    <a:pt x="15140" y="4"/>
                  </a:cubicBezTo>
                  <a:cubicBezTo>
                    <a:pt x="13553" y="4"/>
                    <a:pt x="11966" y="451"/>
                    <a:pt x="10623" y="1306"/>
                  </a:cubicBezTo>
                  <a:lnTo>
                    <a:pt x="10378" y="1510"/>
                  </a:lnTo>
                  <a:cubicBezTo>
                    <a:pt x="10175" y="1306"/>
                    <a:pt x="10012" y="1143"/>
                    <a:pt x="9768" y="980"/>
                  </a:cubicBezTo>
                  <a:cubicBezTo>
                    <a:pt x="8994" y="428"/>
                    <a:pt x="8015" y="151"/>
                    <a:pt x="6976" y="151"/>
                  </a:cubicBezTo>
                  <a:cubicBezTo>
                    <a:pt x="6103" y="151"/>
                    <a:pt x="5188" y="346"/>
                    <a:pt x="4315" y="736"/>
                  </a:cubicBezTo>
                  <a:cubicBezTo>
                    <a:pt x="2646" y="1550"/>
                    <a:pt x="1303" y="2893"/>
                    <a:pt x="1" y="4318"/>
                  </a:cubicBezTo>
                  <a:lnTo>
                    <a:pt x="285" y="4562"/>
                  </a:lnTo>
                  <a:cubicBezTo>
                    <a:pt x="1588" y="3178"/>
                    <a:pt x="2849" y="1835"/>
                    <a:pt x="4477" y="1103"/>
                  </a:cubicBezTo>
                  <a:cubicBezTo>
                    <a:pt x="5323" y="680"/>
                    <a:pt x="6214" y="475"/>
                    <a:pt x="7056" y="475"/>
                  </a:cubicBezTo>
                  <a:cubicBezTo>
                    <a:pt x="7997" y="475"/>
                    <a:pt x="8877" y="731"/>
                    <a:pt x="9564" y="1225"/>
                  </a:cubicBezTo>
                  <a:cubicBezTo>
                    <a:pt x="9727" y="1387"/>
                    <a:pt x="9931" y="1550"/>
                    <a:pt x="10053" y="1713"/>
                  </a:cubicBezTo>
                  <a:cubicBezTo>
                    <a:pt x="8995" y="2608"/>
                    <a:pt x="8303" y="3870"/>
                    <a:pt x="8181" y="5294"/>
                  </a:cubicBezTo>
                  <a:cubicBezTo>
                    <a:pt x="8140" y="5539"/>
                    <a:pt x="8181" y="5823"/>
                    <a:pt x="8303" y="6068"/>
                  </a:cubicBezTo>
                  <a:cubicBezTo>
                    <a:pt x="8466" y="6312"/>
                    <a:pt x="8710" y="6515"/>
                    <a:pt x="8995" y="6556"/>
                  </a:cubicBezTo>
                  <a:cubicBezTo>
                    <a:pt x="9048" y="6560"/>
                    <a:pt x="9100" y="6562"/>
                    <a:pt x="9152" y="6562"/>
                  </a:cubicBezTo>
                  <a:cubicBezTo>
                    <a:pt x="9621" y="6562"/>
                    <a:pt x="10053" y="6397"/>
                    <a:pt x="10419" y="6068"/>
                  </a:cubicBezTo>
                  <a:cubicBezTo>
                    <a:pt x="11030" y="5457"/>
                    <a:pt x="11314" y="4603"/>
                    <a:pt x="11233" y="3748"/>
                  </a:cubicBezTo>
                  <a:cubicBezTo>
                    <a:pt x="11192" y="3056"/>
                    <a:pt x="10948" y="2364"/>
                    <a:pt x="10582" y="1794"/>
                  </a:cubicBezTo>
                  <a:lnTo>
                    <a:pt x="10826" y="1632"/>
                  </a:lnTo>
                  <a:cubicBezTo>
                    <a:pt x="12128" y="818"/>
                    <a:pt x="13593" y="411"/>
                    <a:pt x="15140" y="411"/>
                  </a:cubicBezTo>
                  <a:cubicBezTo>
                    <a:pt x="15217" y="408"/>
                    <a:pt x="15293" y="407"/>
                    <a:pt x="15368" y="407"/>
                  </a:cubicBezTo>
                  <a:cubicBezTo>
                    <a:pt x="16640" y="407"/>
                    <a:pt x="17616" y="734"/>
                    <a:pt x="18192" y="1387"/>
                  </a:cubicBezTo>
                  <a:cubicBezTo>
                    <a:pt x="18274" y="1510"/>
                    <a:pt x="18396" y="1632"/>
                    <a:pt x="18477" y="1754"/>
                  </a:cubicBezTo>
                  <a:cubicBezTo>
                    <a:pt x="17012" y="2771"/>
                    <a:pt x="15832" y="4236"/>
                    <a:pt x="15873" y="5986"/>
                  </a:cubicBezTo>
                  <a:cubicBezTo>
                    <a:pt x="15873" y="6393"/>
                    <a:pt x="16035" y="6800"/>
                    <a:pt x="16361" y="7044"/>
                  </a:cubicBezTo>
                  <a:cubicBezTo>
                    <a:pt x="16516" y="7169"/>
                    <a:pt x="16696" y="7222"/>
                    <a:pt x="16880" y="7222"/>
                  </a:cubicBezTo>
                  <a:cubicBezTo>
                    <a:pt x="16937" y="7222"/>
                    <a:pt x="16995" y="7217"/>
                    <a:pt x="17053" y="7207"/>
                  </a:cubicBezTo>
                  <a:cubicBezTo>
                    <a:pt x="17541" y="7044"/>
                    <a:pt x="17989" y="6678"/>
                    <a:pt x="18233" y="6190"/>
                  </a:cubicBezTo>
                  <a:cubicBezTo>
                    <a:pt x="19006" y="4969"/>
                    <a:pt x="19535" y="3260"/>
                    <a:pt x="18965" y="1876"/>
                  </a:cubicBezTo>
                  <a:cubicBezTo>
                    <a:pt x="19291" y="1672"/>
                    <a:pt x="19657" y="1469"/>
                    <a:pt x="20024" y="1306"/>
                  </a:cubicBezTo>
                  <a:cubicBezTo>
                    <a:pt x="20841" y="880"/>
                    <a:pt x="21720" y="639"/>
                    <a:pt x="22661" y="639"/>
                  </a:cubicBezTo>
                  <a:cubicBezTo>
                    <a:pt x="22798" y="639"/>
                    <a:pt x="22936" y="645"/>
                    <a:pt x="23076" y="655"/>
                  </a:cubicBezTo>
                  <a:cubicBezTo>
                    <a:pt x="23890" y="736"/>
                    <a:pt x="24663" y="1103"/>
                    <a:pt x="25233" y="1713"/>
                  </a:cubicBezTo>
                  <a:cubicBezTo>
                    <a:pt x="24907" y="1998"/>
                    <a:pt x="24622" y="2364"/>
                    <a:pt x="24378" y="2730"/>
                  </a:cubicBezTo>
                  <a:cubicBezTo>
                    <a:pt x="23605" y="3911"/>
                    <a:pt x="23361" y="5376"/>
                    <a:pt x="23727" y="6719"/>
                  </a:cubicBezTo>
                  <a:cubicBezTo>
                    <a:pt x="23808" y="7085"/>
                    <a:pt x="24053" y="7411"/>
                    <a:pt x="24378" y="7533"/>
                  </a:cubicBezTo>
                  <a:cubicBezTo>
                    <a:pt x="24460" y="7573"/>
                    <a:pt x="24541" y="7614"/>
                    <a:pt x="24622" y="7614"/>
                  </a:cubicBezTo>
                  <a:cubicBezTo>
                    <a:pt x="24989" y="7573"/>
                    <a:pt x="25314" y="7411"/>
                    <a:pt x="25518" y="7166"/>
                  </a:cubicBezTo>
                  <a:cubicBezTo>
                    <a:pt x="26617" y="6027"/>
                    <a:pt x="26983" y="4399"/>
                    <a:pt x="26494" y="2934"/>
                  </a:cubicBezTo>
                  <a:cubicBezTo>
                    <a:pt x="26332" y="2486"/>
                    <a:pt x="26087" y="2079"/>
                    <a:pt x="25803" y="1754"/>
                  </a:cubicBezTo>
                  <a:cubicBezTo>
                    <a:pt x="26332" y="1265"/>
                    <a:pt x="27024" y="980"/>
                    <a:pt x="27756" y="858"/>
                  </a:cubicBezTo>
                  <a:cubicBezTo>
                    <a:pt x="27947" y="835"/>
                    <a:pt x="28136" y="824"/>
                    <a:pt x="28323" y="824"/>
                  </a:cubicBezTo>
                  <a:cubicBezTo>
                    <a:pt x="30736" y="824"/>
                    <a:pt x="32817" y="2720"/>
                    <a:pt x="33006" y="5213"/>
                  </a:cubicBezTo>
                  <a:lnTo>
                    <a:pt x="33372" y="5213"/>
                  </a:lnTo>
                  <a:cubicBezTo>
                    <a:pt x="33184" y="2501"/>
                    <a:pt x="30939" y="452"/>
                    <a:pt x="28315" y="452"/>
                  </a:cubicBezTo>
                  <a:cubicBezTo>
                    <a:pt x="28104" y="452"/>
                    <a:pt x="27890" y="465"/>
                    <a:pt x="27675" y="492"/>
                  </a:cubicBezTo>
                  <a:cubicBezTo>
                    <a:pt x="26901" y="614"/>
                    <a:pt x="26169" y="940"/>
                    <a:pt x="25518" y="1428"/>
                  </a:cubicBezTo>
                  <a:cubicBezTo>
                    <a:pt x="24867" y="777"/>
                    <a:pt x="24012" y="329"/>
                    <a:pt x="23117" y="248"/>
                  </a:cubicBezTo>
                  <a:cubicBezTo>
                    <a:pt x="22973" y="238"/>
                    <a:pt x="22830" y="233"/>
                    <a:pt x="22688" y="233"/>
                  </a:cubicBezTo>
                  <a:cubicBezTo>
                    <a:pt x="21701" y="233"/>
                    <a:pt x="20750" y="477"/>
                    <a:pt x="19861" y="940"/>
                  </a:cubicBezTo>
                  <a:cubicBezTo>
                    <a:pt x="19495" y="1103"/>
                    <a:pt x="19128" y="1306"/>
                    <a:pt x="18803" y="1510"/>
                  </a:cubicBezTo>
                  <a:cubicBezTo>
                    <a:pt x="18721" y="1387"/>
                    <a:pt x="18599" y="1225"/>
                    <a:pt x="18477" y="1103"/>
                  </a:cubicBezTo>
                  <a:cubicBezTo>
                    <a:pt x="17820" y="368"/>
                    <a:pt x="16759" y="1"/>
                    <a:pt x="15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96" name="Google Shape;1496;p60"/>
          <p:cNvGrpSpPr/>
          <p:nvPr/>
        </p:nvGrpSpPr>
        <p:grpSpPr>
          <a:xfrm>
            <a:off x="713224" y="1365400"/>
            <a:ext cx="4659011" cy="1574736"/>
            <a:chOff x="1009638" y="423878"/>
            <a:chExt cx="4918200" cy="1574736"/>
          </a:xfrm>
        </p:grpSpPr>
        <p:sp>
          <p:nvSpPr>
            <p:cNvPr id="1497" name="Google Shape;1497;p60"/>
            <p:cNvSpPr/>
            <p:nvPr/>
          </p:nvSpPr>
          <p:spPr>
            <a:xfrm>
              <a:off x="1009638" y="423878"/>
              <a:ext cx="4918200" cy="10905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60"/>
            <p:cNvSpPr/>
            <p:nvPr/>
          </p:nvSpPr>
          <p:spPr>
            <a:xfrm rot="10418351">
              <a:off x="4706966" y="1293946"/>
              <a:ext cx="644467" cy="6710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9" name="Google Shape;1499;p60"/>
          <p:cNvSpPr txBox="1"/>
          <p:nvPr>
            <p:ph type="title"/>
          </p:nvPr>
        </p:nvSpPr>
        <p:spPr>
          <a:xfrm>
            <a:off x="878529" y="1464700"/>
            <a:ext cx="4328400" cy="927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THAI TEXT </a:t>
            </a:r>
            <a:endParaRPr/>
          </a:p>
        </p:txBody>
      </p:sp>
      <p:pic>
        <p:nvPicPr>
          <p:cNvPr id="1500" name="Google Shape;1500;p60"/>
          <p:cNvPicPr preferRelativeResize="0"/>
          <p:nvPr/>
        </p:nvPicPr>
        <p:blipFill>
          <a:blip r:embed="rId3">
            <a:alphaModFix/>
          </a:blip>
          <a:stretch>
            <a:fillRect/>
          </a:stretch>
        </p:blipFill>
        <p:spPr>
          <a:xfrm>
            <a:off x="5766251" y="993501"/>
            <a:ext cx="2048225" cy="2048225"/>
          </a:xfrm>
          <a:prstGeom prst="rect">
            <a:avLst/>
          </a:prstGeom>
          <a:noFill/>
          <a:ln>
            <a:noFill/>
          </a:ln>
        </p:spPr>
      </p:pic>
      <p:pic>
        <p:nvPicPr>
          <p:cNvPr id="1501" name="Google Shape;1501;p60"/>
          <p:cNvPicPr preferRelativeResize="0"/>
          <p:nvPr/>
        </p:nvPicPr>
        <p:blipFill>
          <a:blip r:embed="rId4">
            <a:alphaModFix/>
          </a:blip>
          <a:stretch>
            <a:fillRect/>
          </a:stretch>
        </p:blipFill>
        <p:spPr>
          <a:xfrm>
            <a:off x="4043350" y="2529550"/>
            <a:ext cx="5962650" cy="3171825"/>
          </a:xfrm>
          <a:prstGeom prst="rect">
            <a:avLst/>
          </a:prstGeom>
          <a:noFill/>
          <a:ln>
            <a:noFill/>
          </a:ln>
        </p:spPr>
      </p:pic>
      <p:sp>
        <p:nvSpPr>
          <p:cNvPr id="1502" name="Google Shape;1502;p6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grpSp>
        <p:nvGrpSpPr>
          <p:cNvPr id="1507" name="Google Shape;1507;p61"/>
          <p:cNvGrpSpPr/>
          <p:nvPr/>
        </p:nvGrpSpPr>
        <p:grpSpPr>
          <a:xfrm>
            <a:off x="774161" y="1533237"/>
            <a:ext cx="1846405" cy="1338459"/>
            <a:chOff x="13519600" y="1911975"/>
            <a:chExt cx="1138000" cy="738175"/>
          </a:xfrm>
        </p:grpSpPr>
        <p:sp>
          <p:nvSpPr>
            <p:cNvPr id="1508" name="Google Shape;1508;p61"/>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61"/>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10" name="Google Shape;1510;p61"/>
          <p:cNvSpPr txBox="1"/>
          <p:nvPr>
            <p:ph type="title"/>
          </p:nvPr>
        </p:nvSpPr>
        <p:spPr>
          <a:xfrm>
            <a:off x="948600" y="2876125"/>
            <a:ext cx="3623400" cy="149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MODEL</a:t>
            </a:r>
            <a:endParaRPr/>
          </a:p>
        </p:txBody>
      </p:sp>
      <p:sp>
        <p:nvSpPr>
          <p:cNvPr id="1511" name="Google Shape;1511;p61"/>
          <p:cNvSpPr txBox="1"/>
          <p:nvPr>
            <p:ph idx="2" type="title"/>
          </p:nvPr>
        </p:nvSpPr>
        <p:spPr>
          <a:xfrm>
            <a:off x="1135614" y="1604525"/>
            <a:ext cx="1123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grpSp>
        <p:nvGrpSpPr>
          <p:cNvPr id="1512" name="Google Shape;1512;p61"/>
          <p:cNvGrpSpPr/>
          <p:nvPr/>
        </p:nvGrpSpPr>
        <p:grpSpPr>
          <a:xfrm>
            <a:off x="6554679" y="4702992"/>
            <a:ext cx="417879" cy="451032"/>
            <a:chOff x="6554679" y="4702992"/>
            <a:chExt cx="417879" cy="451032"/>
          </a:xfrm>
        </p:grpSpPr>
        <p:sp>
          <p:nvSpPr>
            <p:cNvPr id="1513" name="Google Shape;1513;p61"/>
            <p:cNvSpPr/>
            <p:nvPr/>
          </p:nvSpPr>
          <p:spPr>
            <a:xfrm>
              <a:off x="6554679" y="4702992"/>
              <a:ext cx="319150" cy="390219"/>
            </a:xfrm>
            <a:custGeom>
              <a:rect b="b" l="l" r="r" t="t"/>
              <a:pathLst>
                <a:path extrusionOk="0" h="17691" w="14469">
                  <a:moveTo>
                    <a:pt x="12817" y="0"/>
                  </a:moveTo>
                  <a:cubicBezTo>
                    <a:pt x="12302" y="0"/>
                    <a:pt x="11797" y="274"/>
                    <a:pt x="11511" y="768"/>
                  </a:cubicBezTo>
                  <a:cubicBezTo>
                    <a:pt x="11071" y="1287"/>
                    <a:pt x="10712" y="1847"/>
                    <a:pt x="10352" y="2446"/>
                  </a:cubicBezTo>
                  <a:cubicBezTo>
                    <a:pt x="10112" y="2846"/>
                    <a:pt x="9992" y="3285"/>
                    <a:pt x="9992" y="3725"/>
                  </a:cubicBezTo>
                  <a:lnTo>
                    <a:pt x="9992" y="5684"/>
                  </a:lnTo>
                  <a:lnTo>
                    <a:pt x="9872" y="5644"/>
                  </a:lnTo>
                  <a:lnTo>
                    <a:pt x="5316" y="2966"/>
                  </a:lnTo>
                  <a:cubicBezTo>
                    <a:pt x="5092" y="2840"/>
                    <a:pt x="4848" y="2777"/>
                    <a:pt x="4608" y="2777"/>
                  </a:cubicBezTo>
                  <a:cubicBezTo>
                    <a:pt x="4165" y="2777"/>
                    <a:pt x="3737" y="2990"/>
                    <a:pt x="3478" y="3405"/>
                  </a:cubicBezTo>
                  <a:cubicBezTo>
                    <a:pt x="3117" y="3982"/>
                    <a:pt x="3244" y="4689"/>
                    <a:pt x="3742" y="5115"/>
                  </a:cubicBezTo>
                  <a:lnTo>
                    <a:pt x="3742" y="5115"/>
                  </a:lnTo>
                  <a:cubicBezTo>
                    <a:pt x="3567" y="5035"/>
                    <a:pt x="3383" y="4996"/>
                    <a:pt x="3201" y="4996"/>
                  </a:cubicBezTo>
                  <a:cubicBezTo>
                    <a:pt x="2736" y="4996"/>
                    <a:pt x="2285" y="5247"/>
                    <a:pt x="2039" y="5684"/>
                  </a:cubicBezTo>
                  <a:lnTo>
                    <a:pt x="1959" y="5763"/>
                  </a:lnTo>
                  <a:cubicBezTo>
                    <a:pt x="1599" y="6403"/>
                    <a:pt x="1839" y="7202"/>
                    <a:pt x="2438" y="7562"/>
                  </a:cubicBezTo>
                  <a:cubicBezTo>
                    <a:pt x="2406" y="7560"/>
                    <a:pt x="2373" y="7558"/>
                    <a:pt x="2340" y="7558"/>
                  </a:cubicBezTo>
                  <a:cubicBezTo>
                    <a:pt x="1850" y="7558"/>
                    <a:pt x="1344" y="7835"/>
                    <a:pt x="1119" y="8321"/>
                  </a:cubicBezTo>
                  <a:cubicBezTo>
                    <a:pt x="840" y="8961"/>
                    <a:pt x="1080" y="9720"/>
                    <a:pt x="1679" y="10040"/>
                  </a:cubicBezTo>
                  <a:lnTo>
                    <a:pt x="2159" y="10320"/>
                  </a:lnTo>
                  <a:cubicBezTo>
                    <a:pt x="1948" y="10201"/>
                    <a:pt x="1716" y="10144"/>
                    <a:pt x="1486" y="10144"/>
                  </a:cubicBezTo>
                  <a:cubicBezTo>
                    <a:pt x="1019" y="10144"/>
                    <a:pt x="561" y="10384"/>
                    <a:pt x="320" y="10839"/>
                  </a:cubicBezTo>
                  <a:cubicBezTo>
                    <a:pt x="0" y="11479"/>
                    <a:pt x="240" y="12278"/>
                    <a:pt x="840" y="12638"/>
                  </a:cubicBezTo>
                  <a:lnTo>
                    <a:pt x="3518" y="14197"/>
                  </a:lnTo>
                  <a:lnTo>
                    <a:pt x="5596" y="15396"/>
                  </a:lnTo>
                  <a:lnTo>
                    <a:pt x="9313" y="17594"/>
                  </a:lnTo>
                  <a:cubicBezTo>
                    <a:pt x="9443" y="17659"/>
                    <a:pt x="9577" y="17690"/>
                    <a:pt x="9708" y="17690"/>
                  </a:cubicBezTo>
                  <a:cubicBezTo>
                    <a:pt x="9978" y="17690"/>
                    <a:pt x="10230" y="17557"/>
                    <a:pt x="10392" y="17314"/>
                  </a:cubicBezTo>
                  <a:lnTo>
                    <a:pt x="14069" y="10999"/>
                  </a:lnTo>
                  <a:cubicBezTo>
                    <a:pt x="14309" y="10600"/>
                    <a:pt x="14429" y="10160"/>
                    <a:pt x="14429" y="9760"/>
                  </a:cubicBezTo>
                  <a:cubicBezTo>
                    <a:pt x="14389" y="7842"/>
                    <a:pt x="13989" y="5923"/>
                    <a:pt x="13270" y="4165"/>
                  </a:cubicBezTo>
                  <a:cubicBezTo>
                    <a:pt x="13190" y="3965"/>
                    <a:pt x="13230" y="3725"/>
                    <a:pt x="13350" y="3565"/>
                  </a:cubicBezTo>
                  <a:lnTo>
                    <a:pt x="14069" y="2286"/>
                  </a:lnTo>
                  <a:cubicBezTo>
                    <a:pt x="14469" y="1607"/>
                    <a:pt x="14269" y="688"/>
                    <a:pt x="13629" y="248"/>
                  </a:cubicBezTo>
                  <a:cubicBezTo>
                    <a:pt x="13377" y="80"/>
                    <a:pt x="13096" y="0"/>
                    <a:pt x="12817"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61"/>
            <p:cNvSpPr/>
            <p:nvPr/>
          </p:nvSpPr>
          <p:spPr>
            <a:xfrm>
              <a:off x="6787408" y="4931133"/>
              <a:ext cx="185151" cy="222891"/>
            </a:xfrm>
            <a:custGeom>
              <a:rect b="b" l="l" r="r" t="t"/>
              <a:pathLst>
                <a:path extrusionOk="0" h="10105" w="8394">
                  <a:moveTo>
                    <a:pt x="5048" y="0"/>
                  </a:moveTo>
                  <a:cubicBezTo>
                    <a:pt x="4794" y="0"/>
                    <a:pt x="4532" y="134"/>
                    <a:pt x="4397" y="376"/>
                  </a:cubicBezTo>
                  <a:lnTo>
                    <a:pt x="201" y="7531"/>
                  </a:lnTo>
                  <a:cubicBezTo>
                    <a:pt x="1" y="7890"/>
                    <a:pt x="121" y="8330"/>
                    <a:pt x="480" y="8530"/>
                  </a:cubicBezTo>
                  <a:lnTo>
                    <a:pt x="2998" y="10009"/>
                  </a:lnTo>
                  <a:cubicBezTo>
                    <a:pt x="3103" y="10074"/>
                    <a:pt x="3219" y="10105"/>
                    <a:pt x="3338" y="10105"/>
                  </a:cubicBezTo>
                  <a:cubicBezTo>
                    <a:pt x="3583" y="10105"/>
                    <a:pt x="3836" y="9971"/>
                    <a:pt x="3998" y="9729"/>
                  </a:cubicBezTo>
                  <a:lnTo>
                    <a:pt x="8194" y="2575"/>
                  </a:lnTo>
                  <a:cubicBezTo>
                    <a:pt x="8394" y="2215"/>
                    <a:pt x="8274" y="1775"/>
                    <a:pt x="7914" y="1575"/>
                  </a:cubicBezTo>
                  <a:lnTo>
                    <a:pt x="5396" y="97"/>
                  </a:lnTo>
                  <a:cubicBezTo>
                    <a:pt x="5292" y="32"/>
                    <a:pt x="5171" y="0"/>
                    <a:pt x="5048"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5" name="Google Shape;1515;p61"/>
          <p:cNvGrpSpPr/>
          <p:nvPr/>
        </p:nvGrpSpPr>
        <p:grpSpPr>
          <a:xfrm>
            <a:off x="7011335" y="4667810"/>
            <a:ext cx="377338" cy="400344"/>
            <a:chOff x="7011335" y="4667810"/>
            <a:chExt cx="377338" cy="400344"/>
          </a:xfrm>
        </p:grpSpPr>
        <p:sp>
          <p:nvSpPr>
            <p:cNvPr id="1516" name="Google Shape;1516;p61"/>
            <p:cNvSpPr/>
            <p:nvPr/>
          </p:nvSpPr>
          <p:spPr>
            <a:xfrm>
              <a:off x="7011335" y="4667810"/>
              <a:ext cx="280373" cy="359251"/>
            </a:xfrm>
            <a:custGeom>
              <a:rect b="b" l="l" r="r" t="t"/>
              <a:pathLst>
                <a:path extrusionOk="0" h="16287" w="12711">
                  <a:moveTo>
                    <a:pt x="10076" y="0"/>
                  </a:moveTo>
                  <a:cubicBezTo>
                    <a:pt x="9550" y="0"/>
                    <a:pt x="9040" y="314"/>
                    <a:pt x="8833" y="844"/>
                  </a:cubicBezTo>
                  <a:cubicBezTo>
                    <a:pt x="8514" y="1403"/>
                    <a:pt x="8234" y="1963"/>
                    <a:pt x="8034" y="2522"/>
                  </a:cubicBezTo>
                  <a:cubicBezTo>
                    <a:pt x="7874" y="2922"/>
                    <a:pt x="7834" y="3322"/>
                    <a:pt x="7874" y="3721"/>
                  </a:cubicBezTo>
                  <a:lnTo>
                    <a:pt x="8114" y="5480"/>
                  </a:lnTo>
                  <a:lnTo>
                    <a:pt x="8034" y="5480"/>
                  </a:lnTo>
                  <a:lnTo>
                    <a:pt x="3558" y="3721"/>
                  </a:lnTo>
                  <a:cubicBezTo>
                    <a:pt x="3408" y="3651"/>
                    <a:pt x="3250" y="3619"/>
                    <a:pt x="3095" y="3619"/>
                  </a:cubicBezTo>
                  <a:cubicBezTo>
                    <a:pt x="2628" y="3619"/>
                    <a:pt x="2179" y="3911"/>
                    <a:pt x="1999" y="4361"/>
                  </a:cubicBezTo>
                  <a:cubicBezTo>
                    <a:pt x="1736" y="4925"/>
                    <a:pt x="2003" y="5595"/>
                    <a:pt x="2535" y="5872"/>
                  </a:cubicBezTo>
                  <a:lnTo>
                    <a:pt x="2535" y="5872"/>
                  </a:lnTo>
                  <a:cubicBezTo>
                    <a:pt x="2421" y="5837"/>
                    <a:pt x="2305" y="5820"/>
                    <a:pt x="2190" y="5820"/>
                  </a:cubicBezTo>
                  <a:cubicBezTo>
                    <a:pt x="1703" y="5820"/>
                    <a:pt x="1231" y="6120"/>
                    <a:pt x="1040" y="6599"/>
                  </a:cubicBezTo>
                  <a:lnTo>
                    <a:pt x="1000" y="6679"/>
                  </a:lnTo>
                  <a:cubicBezTo>
                    <a:pt x="760" y="7319"/>
                    <a:pt x="1080" y="7998"/>
                    <a:pt x="1679" y="8238"/>
                  </a:cubicBezTo>
                  <a:cubicBezTo>
                    <a:pt x="1160" y="8278"/>
                    <a:pt x="760" y="8597"/>
                    <a:pt x="600" y="9077"/>
                  </a:cubicBezTo>
                  <a:cubicBezTo>
                    <a:pt x="400" y="9717"/>
                    <a:pt x="720" y="10356"/>
                    <a:pt x="1359" y="10596"/>
                  </a:cubicBezTo>
                  <a:lnTo>
                    <a:pt x="1775" y="10747"/>
                  </a:lnTo>
                  <a:lnTo>
                    <a:pt x="1775" y="10747"/>
                  </a:lnTo>
                  <a:cubicBezTo>
                    <a:pt x="1639" y="10699"/>
                    <a:pt x="1501" y="10676"/>
                    <a:pt x="1367" y="10676"/>
                  </a:cubicBezTo>
                  <a:cubicBezTo>
                    <a:pt x="876" y="10676"/>
                    <a:pt x="426" y="10980"/>
                    <a:pt x="240" y="11475"/>
                  </a:cubicBezTo>
                  <a:cubicBezTo>
                    <a:pt x="1" y="12075"/>
                    <a:pt x="320" y="12794"/>
                    <a:pt x="960" y="12994"/>
                  </a:cubicBezTo>
                  <a:lnTo>
                    <a:pt x="3558" y="13993"/>
                  </a:lnTo>
                  <a:lnTo>
                    <a:pt x="5556" y="14792"/>
                  </a:lnTo>
                  <a:lnTo>
                    <a:pt x="9233" y="16231"/>
                  </a:lnTo>
                  <a:cubicBezTo>
                    <a:pt x="9319" y="16269"/>
                    <a:pt x="9407" y="16287"/>
                    <a:pt x="9492" y="16287"/>
                  </a:cubicBezTo>
                  <a:cubicBezTo>
                    <a:pt x="9767" y="16287"/>
                    <a:pt x="10021" y="16106"/>
                    <a:pt x="10112" y="15832"/>
                  </a:cubicBezTo>
                  <a:lnTo>
                    <a:pt x="12510" y="9637"/>
                  </a:lnTo>
                  <a:cubicBezTo>
                    <a:pt x="12670" y="9277"/>
                    <a:pt x="12710" y="8877"/>
                    <a:pt x="12670" y="8478"/>
                  </a:cubicBezTo>
                  <a:cubicBezTo>
                    <a:pt x="12391" y="6759"/>
                    <a:pt x="11751" y="5120"/>
                    <a:pt x="10872" y="3641"/>
                  </a:cubicBezTo>
                  <a:cubicBezTo>
                    <a:pt x="10752" y="3482"/>
                    <a:pt x="10752" y="3282"/>
                    <a:pt x="10832" y="3122"/>
                  </a:cubicBezTo>
                  <a:lnTo>
                    <a:pt x="11351" y="1883"/>
                  </a:lnTo>
                  <a:cubicBezTo>
                    <a:pt x="11631" y="1203"/>
                    <a:pt x="11311" y="404"/>
                    <a:pt x="10632" y="124"/>
                  </a:cubicBezTo>
                  <a:cubicBezTo>
                    <a:pt x="10453" y="40"/>
                    <a:pt x="10264" y="0"/>
                    <a:pt x="100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61"/>
            <p:cNvSpPr/>
            <p:nvPr/>
          </p:nvSpPr>
          <p:spPr>
            <a:xfrm>
              <a:off x="7240557" y="4863130"/>
              <a:ext cx="148116" cy="205024"/>
            </a:xfrm>
            <a:custGeom>
              <a:rect b="b" l="l" r="r" t="t"/>
              <a:pathLst>
                <a:path extrusionOk="0" h="9295" w="6715">
                  <a:moveTo>
                    <a:pt x="3477" y="0"/>
                  </a:moveTo>
                  <a:cubicBezTo>
                    <a:pt x="3222" y="0"/>
                    <a:pt x="2996" y="157"/>
                    <a:pt x="2878" y="422"/>
                  </a:cubicBezTo>
                  <a:lnTo>
                    <a:pt x="160" y="7416"/>
                  </a:lnTo>
                  <a:cubicBezTo>
                    <a:pt x="0" y="7776"/>
                    <a:pt x="200" y="8136"/>
                    <a:pt x="520" y="8296"/>
                  </a:cubicBezTo>
                  <a:lnTo>
                    <a:pt x="2998" y="9255"/>
                  </a:lnTo>
                  <a:cubicBezTo>
                    <a:pt x="3070" y="9282"/>
                    <a:pt x="3146" y="9295"/>
                    <a:pt x="3222" y="9295"/>
                  </a:cubicBezTo>
                  <a:cubicBezTo>
                    <a:pt x="3483" y="9295"/>
                    <a:pt x="3744" y="9143"/>
                    <a:pt x="3837" y="8895"/>
                  </a:cubicBezTo>
                  <a:lnTo>
                    <a:pt x="6595" y="1861"/>
                  </a:lnTo>
                  <a:cubicBezTo>
                    <a:pt x="6715" y="1541"/>
                    <a:pt x="6555" y="1141"/>
                    <a:pt x="6195" y="1021"/>
                  </a:cubicBezTo>
                  <a:lnTo>
                    <a:pt x="3757" y="62"/>
                  </a:lnTo>
                  <a:cubicBezTo>
                    <a:pt x="3663" y="20"/>
                    <a:pt x="3568" y="0"/>
                    <a:pt x="34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18" name="Google Shape;1518;p61"/>
          <p:cNvGrpSpPr/>
          <p:nvPr/>
        </p:nvGrpSpPr>
        <p:grpSpPr>
          <a:xfrm>
            <a:off x="7460956" y="4621710"/>
            <a:ext cx="318268" cy="334943"/>
            <a:chOff x="7460956" y="4621710"/>
            <a:chExt cx="318268" cy="334943"/>
          </a:xfrm>
        </p:grpSpPr>
        <p:sp>
          <p:nvSpPr>
            <p:cNvPr id="1519" name="Google Shape;1519;p61"/>
            <p:cNvSpPr/>
            <p:nvPr/>
          </p:nvSpPr>
          <p:spPr>
            <a:xfrm>
              <a:off x="7460956" y="4621710"/>
              <a:ext cx="231868" cy="309312"/>
            </a:xfrm>
            <a:custGeom>
              <a:rect b="b" l="l" r="r" t="t"/>
              <a:pathLst>
                <a:path extrusionOk="0" h="14023" w="10512">
                  <a:moveTo>
                    <a:pt x="7474" y="1"/>
                  </a:moveTo>
                  <a:cubicBezTo>
                    <a:pt x="6958" y="1"/>
                    <a:pt x="6485" y="336"/>
                    <a:pt x="6355" y="855"/>
                  </a:cubicBezTo>
                  <a:cubicBezTo>
                    <a:pt x="6155" y="1335"/>
                    <a:pt x="5995" y="1855"/>
                    <a:pt x="5875" y="2374"/>
                  </a:cubicBezTo>
                  <a:cubicBezTo>
                    <a:pt x="5795" y="2694"/>
                    <a:pt x="5795" y="3054"/>
                    <a:pt x="5875" y="3413"/>
                  </a:cubicBezTo>
                  <a:lnTo>
                    <a:pt x="6275" y="4932"/>
                  </a:lnTo>
                  <a:lnTo>
                    <a:pt x="6155" y="4932"/>
                  </a:lnTo>
                  <a:lnTo>
                    <a:pt x="2158" y="3893"/>
                  </a:lnTo>
                  <a:cubicBezTo>
                    <a:pt x="2068" y="3865"/>
                    <a:pt x="1975" y="3852"/>
                    <a:pt x="1882" y="3852"/>
                  </a:cubicBezTo>
                  <a:cubicBezTo>
                    <a:pt x="1443" y="3852"/>
                    <a:pt x="1011" y="4150"/>
                    <a:pt x="879" y="4612"/>
                  </a:cubicBezTo>
                  <a:cubicBezTo>
                    <a:pt x="719" y="5172"/>
                    <a:pt x="1079" y="5731"/>
                    <a:pt x="1639" y="5891"/>
                  </a:cubicBezTo>
                  <a:lnTo>
                    <a:pt x="1559" y="5891"/>
                  </a:lnTo>
                  <a:cubicBezTo>
                    <a:pt x="1468" y="5865"/>
                    <a:pt x="1376" y="5853"/>
                    <a:pt x="1287" y="5853"/>
                  </a:cubicBezTo>
                  <a:cubicBezTo>
                    <a:pt x="827" y="5853"/>
                    <a:pt x="414" y="6176"/>
                    <a:pt x="280" y="6611"/>
                  </a:cubicBezTo>
                  <a:lnTo>
                    <a:pt x="280" y="6691"/>
                  </a:lnTo>
                  <a:cubicBezTo>
                    <a:pt x="160" y="7250"/>
                    <a:pt x="480" y="7810"/>
                    <a:pt x="1039" y="7970"/>
                  </a:cubicBezTo>
                  <a:cubicBezTo>
                    <a:pt x="600" y="8050"/>
                    <a:pt x="280" y="8369"/>
                    <a:pt x="200" y="8809"/>
                  </a:cubicBezTo>
                  <a:cubicBezTo>
                    <a:pt x="120" y="9329"/>
                    <a:pt x="480" y="9848"/>
                    <a:pt x="999" y="9968"/>
                  </a:cubicBezTo>
                  <a:lnTo>
                    <a:pt x="1399" y="10088"/>
                  </a:lnTo>
                  <a:cubicBezTo>
                    <a:pt x="1308" y="10062"/>
                    <a:pt x="1218" y="10050"/>
                    <a:pt x="1129" y="10050"/>
                  </a:cubicBezTo>
                  <a:cubicBezTo>
                    <a:pt x="669" y="10050"/>
                    <a:pt x="254" y="10378"/>
                    <a:pt x="120" y="10847"/>
                  </a:cubicBezTo>
                  <a:cubicBezTo>
                    <a:pt x="0" y="11407"/>
                    <a:pt x="360" y="11966"/>
                    <a:pt x="919" y="12086"/>
                  </a:cubicBezTo>
                  <a:lnTo>
                    <a:pt x="3237" y="12686"/>
                  </a:lnTo>
                  <a:lnTo>
                    <a:pt x="5036" y="13165"/>
                  </a:lnTo>
                  <a:lnTo>
                    <a:pt x="8313" y="14005"/>
                  </a:lnTo>
                  <a:cubicBezTo>
                    <a:pt x="8361" y="14017"/>
                    <a:pt x="8409" y="14022"/>
                    <a:pt x="8456" y="14022"/>
                  </a:cubicBezTo>
                  <a:cubicBezTo>
                    <a:pt x="8723" y="14022"/>
                    <a:pt x="8965" y="13837"/>
                    <a:pt x="9033" y="13565"/>
                  </a:cubicBezTo>
                  <a:lnTo>
                    <a:pt x="10432" y="7970"/>
                  </a:lnTo>
                  <a:cubicBezTo>
                    <a:pt x="10512" y="7650"/>
                    <a:pt x="10512" y="7290"/>
                    <a:pt x="10432" y="6970"/>
                  </a:cubicBezTo>
                  <a:cubicBezTo>
                    <a:pt x="10032" y="5532"/>
                    <a:pt x="9312" y="4213"/>
                    <a:pt x="8393" y="3054"/>
                  </a:cubicBezTo>
                  <a:cubicBezTo>
                    <a:pt x="8313" y="2934"/>
                    <a:pt x="8273" y="2734"/>
                    <a:pt x="8313" y="2574"/>
                  </a:cubicBezTo>
                  <a:lnTo>
                    <a:pt x="8593" y="1495"/>
                  </a:lnTo>
                  <a:cubicBezTo>
                    <a:pt x="8753" y="855"/>
                    <a:pt x="8433" y="256"/>
                    <a:pt x="7834" y="56"/>
                  </a:cubicBezTo>
                  <a:cubicBezTo>
                    <a:pt x="7714" y="19"/>
                    <a:pt x="7593" y="1"/>
                    <a:pt x="747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61"/>
            <p:cNvSpPr/>
            <p:nvPr/>
          </p:nvSpPr>
          <p:spPr>
            <a:xfrm>
              <a:off x="7667237" y="4781164"/>
              <a:ext cx="111986" cy="175489"/>
            </a:xfrm>
            <a:custGeom>
              <a:rect b="b" l="l" r="r" t="t"/>
              <a:pathLst>
                <a:path extrusionOk="0" h="7956" w="5077">
                  <a:moveTo>
                    <a:pt x="2235" y="1"/>
                  </a:moveTo>
                  <a:cubicBezTo>
                    <a:pt x="1976" y="1"/>
                    <a:pt x="1745" y="156"/>
                    <a:pt x="1679" y="421"/>
                  </a:cubicBezTo>
                  <a:lnTo>
                    <a:pt x="80" y="6696"/>
                  </a:lnTo>
                  <a:cubicBezTo>
                    <a:pt x="0" y="7016"/>
                    <a:pt x="200" y="7295"/>
                    <a:pt x="480" y="7375"/>
                  </a:cubicBezTo>
                  <a:lnTo>
                    <a:pt x="2678" y="7935"/>
                  </a:lnTo>
                  <a:cubicBezTo>
                    <a:pt x="2733" y="7949"/>
                    <a:pt x="2788" y="7955"/>
                    <a:pt x="2842" y="7955"/>
                  </a:cubicBezTo>
                  <a:cubicBezTo>
                    <a:pt x="3101" y="7955"/>
                    <a:pt x="3331" y="7800"/>
                    <a:pt x="3398" y="7535"/>
                  </a:cubicBezTo>
                  <a:lnTo>
                    <a:pt x="4996" y="1260"/>
                  </a:lnTo>
                  <a:cubicBezTo>
                    <a:pt x="5076" y="941"/>
                    <a:pt x="4876" y="661"/>
                    <a:pt x="4597" y="581"/>
                  </a:cubicBezTo>
                  <a:lnTo>
                    <a:pt x="2398" y="21"/>
                  </a:lnTo>
                  <a:cubicBezTo>
                    <a:pt x="2344" y="8"/>
                    <a:pt x="2289" y="1"/>
                    <a:pt x="223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1" name="Google Shape;1521;p61"/>
          <p:cNvGrpSpPr/>
          <p:nvPr/>
        </p:nvGrpSpPr>
        <p:grpSpPr>
          <a:xfrm>
            <a:off x="4919336" y="1039241"/>
            <a:ext cx="4267773" cy="4371863"/>
            <a:chOff x="4919336" y="1039241"/>
            <a:chExt cx="4267773" cy="4371863"/>
          </a:xfrm>
        </p:grpSpPr>
        <p:sp>
          <p:nvSpPr>
            <p:cNvPr id="1522" name="Google Shape;1522;p61"/>
            <p:cNvSpPr/>
            <p:nvPr/>
          </p:nvSpPr>
          <p:spPr>
            <a:xfrm>
              <a:off x="7238792" y="3831478"/>
              <a:ext cx="432878" cy="216693"/>
            </a:xfrm>
            <a:custGeom>
              <a:rect b="b" l="l" r="r" t="t"/>
              <a:pathLst>
                <a:path extrusionOk="0" h="9824" w="19625">
                  <a:moveTo>
                    <a:pt x="2270" y="0"/>
                  </a:moveTo>
                  <a:cubicBezTo>
                    <a:pt x="2168" y="0"/>
                    <a:pt x="2065" y="10"/>
                    <a:pt x="1959" y="31"/>
                  </a:cubicBezTo>
                  <a:cubicBezTo>
                    <a:pt x="959" y="191"/>
                    <a:pt x="360" y="1230"/>
                    <a:pt x="240" y="2229"/>
                  </a:cubicBezTo>
                  <a:cubicBezTo>
                    <a:pt x="0" y="4108"/>
                    <a:pt x="999" y="5986"/>
                    <a:pt x="2438" y="7225"/>
                  </a:cubicBezTo>
                  <a:cubicBezTo>
                    <a:pt x="3957" y="8384"/>
                    <a:pt x="5716" y="9144"/>
                    <a:pt x="7594" y="9503"/>
                  </a:cubicBezTo>
                  <a:cubicBezTo>
                    <a:pt x="8433" y="9703"/>
                    <a:pt x="9353" y="9823"/>
                    <a:pt x="10232" y="9823"/>
                  </a:cubicBezTo>
                  <a:cubicBezTo>
                    <a:pt x="11951" y="9823"/>
                    <a:pt x="14029" y="9384"/>
                    <a:pt x="15428" y="8304"/>
                  </a:cubicBezTo>
                  <a:cubicBezTo>
                    <a:pt x="16747" y="7305"/>
                    <a:pt x="18265" y="6146"/>
                    <a:pt x="19265" y="4827"/>
                  </a:cubicBezTo>
                  <a:cubicBezTo>
                    <a:pt x="19504" y="4548"/>
                    <a:pt x="19624" y="4188"/>
                    <a:pt x="19584" y="3828"/>
                  </a:cubicBezTo>
                  <a:cubicBezTo>
                    <a:pt x="19464" y="3548"/>
                    <a:pt x="19265" y="3348"/>
                    <a:pt x="18985" y="3309"/>
                  </a:cubicBezTo>
                  <a:cubicBezTo>
                    <a:pt x="18845" y="3289"/>
                    <a:pt x="18705" y="3279"/>
                    <a:pt x="18570" y="3279"/>
                  </a:cubicBezTo>
                  <a:cubicBezTo>
                    <a:pt x="18435" y="3279"/>
                    <a:pt x="18305" y="3289"/>
                    <a:pt x="18185" y="3309"/>
                  </a:cubicBezTo>
                  <a:cubicBezTo>
                    <a:pt x="16747" y="3508"/>
                    <a:pt x="15348" y="3948"/>
                    <a:pt x="13909" y="4148"/>
                  </a:cubicBezTo>
                  <a:cubicBezTo>
                    <a:pt x="13639" y="4168"/>
                    <a:pt x="13369" y="4178"/>
                    <a:pt x="13100" y="4178"/>
                  </a:cubicBezTo>
                  <a:cubicBezTo>
                    <a:pt x="12293" y="4178"/>
                    <a:pt x="11491" y="4088"/>
                    <a:pt x="10712" y="3908"/>
                  </a:cubicBezTo>
                  <a:cubicBezTo>
                    <a:pt x="8633" y="3588"/>
                    <a:pt x="6595" y="3269"/>
                    <a:pt x="4996" y="1790"/>
                  </a:cubicBezTo>
                  <a:cubicBezTo>
                    <a:pt x="4158" y="1061"/>
                    <a:pt x="3320" y="0"/>
                    <a:pt x="2270" y="0"/>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61"/>
            <p:cNvSpPr/>
            <p:nvPr/>
          </p:nvSpPr>
          <p:spPr>
            <a:xfrm>
              <a:off x="6625197" y="1039241"/>
              <a:ext cx="565113" cy="530505"/>
            </a:xfrm>
            <a:custGeom>
              <a:rect b="b" l="l" r="r" t="t"/>
              <a:pathLst>
                <a:path extrusionOk="0" h="24051" w="25620">
                  <a:moveTo>
                    <a:pt x="2788" y="1"/>
                  </a:moveTo>
                  <a:cubicBezTo>
                    <a:pt x="2615" y="1"/>
                    <a:pt x="2433" y="26"/>
                    <a:pt x="2239" y="83"/>
                  </a:cubicBezTo>
                  <a:cubicBezTo>
                    <a:pt x="1520" y="403"/>
                    <a:pt x="960" y="962"/>
                    <a:pt x="720" y="1682"/>
                  </a:cubicBezTo>
                  <a:cubicBezTo>
                    <a:pt x="440" y="2241"/>
                    <a:pt x="241" y="2801"/>
                    <a:pt x="161" y="3400"/>
                  </a:cubicBezTo>
                  <a:cubicBezTo>
                    <a:pt x="1" y="4519"/>
                    <a:pt x="361" y="5678"/>
                    <a:pt x="1120" y="6558"/>
                  </a:cubicBezTo>
                  <a:cubicBezTo>
                    <a:pt x="2572" y="8204"/>
                    <a:pt x="4822" y="8324"/>
                    <a:pt x="7132" y="8324"/>
                  </a:cubicBezTo>
                  <a:cubicBezTo>
                    <a:pt x="7526" y="8324"/>
                    <a:pt x="7921" y="8320"/>
                    <a:pt x="8314" y="8320"/>
                  </a:cubicBezTo>
                  <a:cubicBezTo>
                    <a:pt x="9871" y="8320"/>
                    <a:pt x="11399" y="8375"/>
                    <a:pt x="12671" y="8916"/>
                  </a:cubicBezTo>
                  <a:cubicBezTo>
                    <a:pt x="15948" y="10354"/>
                    <a:pt x="17547" y="13912"/>
                    <a:pt x="18865" y="16989"/>
                  </a:cubicBezTo>
                  <a:cubicBezTo>
                    <a:pt x="19619" y="18700"/>
                    <a:pt x="21425" y="24050"/>
                    <a:pt x="22970" y="24050"/>
                  </a:cubicBezTo>
                  <a:cubicBezTo>
                    <a:pt x="23555" y="24050"/>
                    <a:pt x="24102" y="23284"/>
                    <a:pt x="24541" y="21266"/>
                  </a:cubicBezTo>
                  <a:cubicBezTo>
                    <a:pt x="25580" y="16549"/>
                    <a:pt x="25620" y="11673"/>
                    <a:pt x="24781" y="6917"/>
                  </a:cubicBezTo>
                  <a:cubicBezTo>
                    <a:pt x="23941" y="2401"/>
                    <a:pt x="19665" y="722"/>
                    <a:pt x="15508" y="522"/>
                  </a:cubicBezTo>
                  <a:cubicBezTo>
                    <a:pt x="15017" y="487"/>
                    <a:pt x="14524" y="470"/>
                    <a:pt x="14030" y="470"/>
                  </a:cubicBezTo>
                  <a:cubicBezTo>
                    <a:pt x="12274" y="470"/>
                    <a:pt x="10509" y="694"/>
                    <a:pt x="8794" y="1162"/>
                  </a:cubicBezTo>
                  <a:cubicBezTo>
                    <a:pt x="7962" y="1418"/>
                    <a:pt x="7387" y="1853"/>
                    <a:pt x="6617" y="1853"/>
                  </a:cubicBezTo>
                  <a:cubicBezTo>
                    <a:pt x="6424" y="1853"/>
                    <a:pt x="6220" y="1825"/>
                    <a:pt x="5996" y="1761"/>
                  </a:cubicBezTo>
                  <a:cubicBezTo>
                    <a:pt x="4833" y="1409"/>
                    <a:pt x="4074" y="1"/>
                    <a:pt x="278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61"/>
            <p:cNvSpPr/>
            <p:nvPr/>
          </p:nvSpPr>
          <p:spPr>
            <a:xfrm>
              <a:off x="5961376" y="2035689"/>
              <a:ext cx="1962412" cy="2584654"/>
            </a:xfrm>
            <a:custGeom>
              <a:rect b="b" l="l" r="r" t="t"/>
              <a:pathLst>
                <a:path extrusionOk="0" h="117178" w="88968">
                  <a:moveTo>
                    <a:pt x="33687" y="1"/>
                  </a:moveTo>
                  <a:cubicBezTo>
                    <a:pt x="15774" y="1"/>
                    <a:pt x="12481" y="15760"/>
                    <a:pt x="9632" y="30926"/>
                  </a:cubicBezTo>
                  <a:cubicBezTo>
                    <a:pt x="8513" y="36881"/>
                    <a:pt x="7594" y="42876"/>
                    <a:pt x="6915" y="48912"/>
                  </a:cubicBezTo>
                  <a:cubicBezTo>
                    <a:pt x="6275" y="54427"/>
                    <a:pt x="6475" y="59943"/>
                    <a:pt x="5476" y="65378"/>
                  </a:cubicBezTo>
                  <a:cubicBezTo>
                    <a:pt x="2598" y="80606"/>
                    <a:pt x="0" y="96153"/>
                    <a:pt x="80" y="111741"/>
                  </a:cubicBezTo>
                  <a:cubicBezTo>
                    <a:pt x="8873" y="116017"/>
                    <a:pt x="19105" y="116976"/>
                    <a:pt x="28737" y="117136"/>
                  </a:cubicBezTo>
                  <a:cubicBezTo>
                    <a:pt x="29997" y="117165"/>
                    <a:pt x="31257" y="117178"/>
                    <a:pt x="32515" y="117178"/>
                  </a:cubicBezTo>
                  <a:cubicBezTo>
                    <a:pt x="34809" y="117178"/>
                    <a:pt x="37097" y="117134"/>
                    <a:pt x="39368" y="117056"/>
                  </a:cubicBezTo>
                  <a:cubicBezTo>
                    <a:pt x="48361" y="116657"/>
                    <a:pt x="57274" y="115458"/>
                    <a:pt x="65787" y="112740"/>
                  </a:cubicBezTo>
                  <a:cubicBezTo>
                    <a:pt x="65427" y="108543"/>
                    <a:pt x="64588" y="104427"/>
                    <a:pt x="64028" y="100230"/>
                  </a:cubicBezTo>
                  <a:cubicBezTo>
                    <a:pt x="63549" y="96673"/>
                    <a:pt x="63509" y="92796"/>
                    <a:pt x="63309" y="89119"/>
                  </a:cubicBezTo>
                  <a:cubicBezTo>
                    <a:pt x="62989" y="83084"/>
                    <a:pt x="62829" y="74571"/>
                    <a:pt x="66226" y="69375"/>
                  </a:cubicBezTo>
                  <a:cubicBezTo>
                    <a:pt x="70183" y="63260"/>
                    <a:pt x="75179" y="57944"/>
                    <a:pt x="79336" y="51989"/>
                  </a:cubicBezTo>
                  <a:cubicBezTo>
                    <a:pt x="84811" y="44155"/>
                    <a:pt x="88968" y="34603"/>
                    <a:pt x="87010" y="24891"/>
                  </a:cubicBezTo>
                  <a:cubicBezTo>
                    <a:pt x="86050" y="20535"/>
                    <a:pt x="84372" y="16378"/>
                    <a:pt x="82054" y="12621"/>
                  </a:cubicBezTo>
                  <a:cubicBezTo>
                    <a:pt x="80855" y="10623"/>
                    <a:pt x="79496" y="8624"/>
                    <a:pt x="77457" y="7465"/>
                  </a:cubicBezTo>
                  <a:cubicBezTo>
                    <a:pt x="76138" y="6746"/>
                    <a:pt x="74740" y="6266"/>
                    <a:pt x="73261" y="5986"/>
                  </a:cubicBezTo>
                  <a:cubicBezTo>
                    <a:pt x="61031" y="3109"/>
                    <a:pt x="48241" y="950"/>
                    <a:pt x="35811" y="71"/>
                  </a:cubicBezTo>
                  <a:cubicBezTo>
                    <a:pt x="35081" y="24"/>
                    <a:pt x="34373" y="1"/>
                    <a:pt x="336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61"/>
            <p:cNvSpPr/>
            <p:nvPr/>
          </p:nvSpPr>
          <p:spPr>
            <a:xfrm>
              <a:off x="6477103" y="2035468"/>
              <a:ext cx="751124" cy="1236014"/>
            </a:xfrm>
            <a:custGeom>
              <a:rect b="b" l="l" r="r" t="t"/>
              <a:pathLst>
                <a:path extrusionOk="0" h="56036" w="34053">
                  <a:moveTo>
                    <a:pt x="13682" y="1"/>
                  </a:moveTo>
                  <a:cubicBezTo>
                    <a:pt x="13358" y="1"/>
                    <a:pt x="13034" y="24"/>
                    <a:pt x="12710" y="81"/>
                  </a:cubicBezTo>
                  <a:cubicBezTo>
                    <a:pt x="10192" y="521"/>
                    <a:pt x="8513" y="2799"/>
                    <a:pt x="7434" y="5077"/>
                  </a:cubicBezTo>
                  <a:cubicBezTo>
                    <a:pt x="6915" y="6316"/>
                    <a:pt x="6355" y="7555"/>
                    <a:pt x="5836" y="8794"/>
                  </a:cubicBezTo>
                  <a:cubicBezTo>
                    <a:pt x="3477" y="14430"/>
                    <a:pt x="1519" y="20385"/>
                    <a:pt x="720" y="26380"/>
                  </a:cubicBezTo>
                  <a:cubicBezTo>
                    <a:pt x="0" y="31736"/>
                    <a:pt x="40" y="37131"/>
                    <a:pt x="240" y="42487"/>
                  </a:cubicBezTo>
                  <a:cubicBezTo>
                    <a:pt x="440" y="47043"/>
                    <a:pt x="400" y="51759"/>
                    <a:pt x="2238" y="56036"/>
                  </a:cubicBezTo>
                  <a:cubicBezTo>
                    <a:pt x="2798" y="54237"/>
                    <a:pt x="4397" y="52519"/>
                    <a:pt x="5156" y="50760"/>
                  </a:cubicBezTo>
                  <a:cubicBezTo>
                    <a:pt x="6275" y="48282"/>
                    <a:pt x="7594" y="45924"/>
                    <a:pt x="9073" y="43686"/>
                  </a:cubicBezTo>
                  <a:cubicBezTo>
                    <a:pt x="11871" y="39449"/>
                    <a:pt x="15148" y="35532"/>
                    <a:pt x="18345" y="31536"/>
                  </a:cubicBezTo>
                  <a:cubicBezTo>
                    <a:pt x="21703" y="27379"/>
                    <a:pt x="25060" y="23222"/>
                    <a:pt x="27698" y="18546"/>
                  </a:cubicBezTo>
                  <a:cubicBezTo>
                    <a:pt x="28977" y="16268"/>
                    <a:pt x="31455" y="13710"/>
                    <a:pt x="32054" y="11152"/>
                  </a:cubicBezTo>
                  <a:cubicBezTo>
                    <a:pt x="32534" y="9234"/>
                    <a:pt x="34053" y="5677"/>
                    <a:pt x="33013" y="3958"/>
                  </a:cubicBezTo>
                  <a:cubicBezTo>
                    <a:pt x="32374" y="2919"/>
                    <a:pt x="29336" y="2239"/>
                    <a:pt x="28217" y="1800"/>
                  </a:cubicBezTo>
                  <a:cubicBezTo>
                    <a:pt x="24860" y="521"/>
                    <a:pt x="21063" y="1160"/>
                    <a:pt x="17506" y="561"/>
                  </a:cubicBezTo>
                  <a:cubicBezTo>
                    <a:pt x="16231" y="370"/>
                    <a:pt x="14957" y="1"/>
                    <a:pt x="13682"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61"/>
            <p:cNvSpPr/>
            <p:nvPr/>
          </p:nvSpPr>
          <p:spPr>
            <a:xfrm>
              <a:off x="6522938" y="2345795"/>
              <a:ext cx="272432" cy="934510"/>
            </a:xfrm>
            <a:custGeom>
              <a:rect b="b" l="l" r="r" t="t"/>
              <a:pathLst>
                <a:path extrusionOk="0" fill="none" h="42367" w="12351">
                  <a:moveTo>
                    <a:pt x="12351" y="1"/>
                  </a:moveTo>
                  <a:cubicBezTo>
                    <a:pt x="7115" y="13030"/>
                    <a:pt x="2878" y="28458"/>
                    <a:pt x="1" y="42366"/>
                  </a:cubicBez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61"/>
            <p:cNvSpPr/>
            <p:nvPr/>
          </p:nvSpPr>
          <p:spPr>
            <a:xfrm>
              <a:off x="6626961" y="1106164"/>
              <a:ext cx="573054" cy="1239654"/>
            </a:xfrm>
            <a:custGeom>
              <a:rect b="b" l="l" r="r" t="t"/>
              <a:pathLst>
                <a:path extrusionOk="0" h="56201" w="25980">
                  <a:moveTo>
                    <a:pt x="13338" y="0"/>
                  </a:moveTo>
                  <a:cubicBezTo>
                    <a:pt x="9159" y="0"/>
                    <a:pt x="4821" y="2459"/>
                    <a:pt x="2798" y="5962"/>
                  </a:cubicBezTo>
                  <a:cubicBezTo>
                    <a:pt x="1440" y="8320"/>
                    <a:pt x="800" y="10958"/>
                    <a:pt x="440" y="13635"/>
                  </a:cubicBezTo>
                  <a:cubicBezTo>
                    <a:pt x="400" y="14075"/>
                    <a:pt x="320" y="14515"/>
                    <a:pt x="281" y="14954"/>
                  </a:cubicBezTo>
                  <a:cubicBezTo>
                    <a:pt x="1" y="17872"/>
                    <a:pt x="440" y="20830"/>
                    <a:pt x="1599" y="23547"/>
                  </a:cubicBezTo>
                  <a:cubicBezTo>
                    <a:pt x="2199" y="24946"/>
                    <a:pt x="2878" y="26425"/>
                    <a:pt x="4077" y="27384"/>
                  </a:cubicBezTo>
                  <a:cubicBezTo>
                    <a:pt x="4557" y="27744"/>
                    <a:pt x="5796" y="28264"/>
                    <a:pt x="6076" y="28743"/>
                  </a:cubicBezTo>
                  <a:cubicBezTo>
                    <a:pt x="6236" y="29143"/>
                    <a:pt x="6316" y="29582"/>
                    <a:pt x="6276" y="30062"/>
                  </a:cubicBezTo>
                  <a:cubicBezTo>
                    <a:pt x="6036" y="34458"/>
                    <a:pt x="5476" y="39175"/>
                    <a:pt x="3078" y="42772"/>
                  </a:cubicBezTo>
                  <a:cubicBezTo>
                    <a:pt x="2599" y="43491"/>
                    <a:pt x="2479" y="44570"/>
                    <a:pt x="1919" y="45450"/>
                  </a:cubicBezTo>
                  <a:cubicBezTo>
                    <a:pt x="3838" y="49047"/>
                    <a:pt x="5876" y="52564"/>
                    <a:pt x="7635" y="56201"/>
                  </a:cubicBezTo>
                  <a:cubicBezTo>
                    <a:pt x="10033" y="54802"/>
                    <a:pt x="12591" y="53643"/>
                    <a:pt x="15029" y="52484"/>
                  </a:cubicBezTo>
                  <a:cubicBezTo>
                    <a:pt x="17267" y="51445"/>
                    <a:pt x="19465" y="50326"/>
                    <a:pt x="21663" y="49167"/>
                  </a:cubicBezTo>
                  <a:cubicBezTo>
                    <a:pt x="23102" y="48407"/>
                    <a:pt x="24581" y="47608"/>
                    <a:pt x="25980" y="46729"/>
                  </a:cubicBezTo>
                  <a:cubicBezTo>
                    <a:pt x="25580" y="44530"/>
                    <a:pt x="24861" y="42132"/>
                    <a:pt x="24661" y="40574"/>
                  </a:cubicBezTo>
                  <a:cubicBezTo>
                    <a:pt x="23821" y="33499"/>
                    <a:pt x="23302" y="26425"/>
                    <a:pt x="23062" y="19311"/>
                  </a:cubicBezTo>
                  <a:cubicBezTo>
                    <a:pt x="22822" y="12636"/>
                    <a:pt x="23981" y="1365"/>
                    <a:pt x="14669" y="86"/>
                  </a:cubicBezTo>
                  <a:cubicBezTo>
                    <a:pt x="14229" y="28"/>
                    <a:pt x="13784" y="0"/>
                    <a:pt x="13338" y="0"/>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61"/>
            <p:cNvSpPr/>
            <p:nvPr/>
          </p:nvSpPr>
          <p:spPr>
            <a:xfrm>
              <a:off x="7326074" y="2180761"/>
              <a:ext cx="1800201" cy="1537474"/>
            </a:xfrm>
            <a:custGeom>
              <a:rect b="b" l="l" r="r" t="t"/>
              <a:pathLst>
                <a:path extrusionOk="0" h="69703" w="81614">
                  <a:moveTo>
                    <a:pt x="14448" y="0"/>
                  </a:moveTo>
                  <a:cubicBezTo>
                    <a:pt x="10445" y="0"/>
                    <a:pt x="6762" y="1673"/>
                    <a:pt x="4077" y="5245"/>
                  </a:cubicBezTo>
                  <a:cubicBezTo>
                    <a:pt x="0" y="10760"/>
                    <a:pt x="160" y="17235"/>
                    <a:pt x="2798" y="23470"/>
                  </a:cubicBezTo>
                  <a:cubicBezTo>
                    <a:pt x="4916" y="28426"/>
                    <a:pt x="8393" y="32662"/>
                    <a:pt x="12110" y="36539"/>
                  </a:cubicBezTo>
                  <a:cubicBezTo>
                    <a:pt x="20343" y="45012"/>
                    <a:pt x="29976" y="52007"/>
                    <a:pt x="40008" y="58322"/>
                  </a:cubicBezTo>
                  <a:cubicBezTo>
                    <a:pt x="46802" y="62558"/>
                    <a:pt x="53916" y="66555"/>
                    <a:pt x="61590" y="68873"/>
                  </a:cubicBezTo>
                  <a:cubicBezTo>
                    <a:pt x="63373" y="69403"/>
                    <a:pt x="65441" y="69703"/>
                    <a:pt x="67554" y="69703"/>
                  </a:cubicBezTo>
                  <a:cubicBezTo>
                    <a:pt x="71978" y="69703"/>
                    <a:pt x="76605" y="68389"/>
                    <a:pt x="79256" y="65116"/>
                  </a:cubicBezTo>
                  <a:cubicBezTo>
                    <a:pt x="80615" y="63397"/>
                    <a:pt x="81414" y="61319"/>
                    <a:pt x="81534" y="59161"/>
                  </a:cubicBezTo>
                  <a:cubicBezTo>
                    <a:pt x="81614" y="57842"/>
                    <a:pt x="81454" y="56523"/>
                    <a:pt x="81054" y="55324"/>
                  </a:cubicBezTo>
                  <a:cubicBezTo>
                    <a:pt x="78256" y="47091"/>
                    <a:pt x="72181" y="39497"/>
                    <a:pt x="66026" y="33542"/>
                  </a:cubicBezTo>
                  <a:cubicBezTo>
                    <a:pt x="52397" y="20312"/>
                    <a:pt x="37849" y="7163"/>
                    <a:pt x="19904" y="968"/>
                  </a:cubicBezTo>
                  <a:cubicBezTo>
                    <a:pt x="18062" y="329"/>
                    <a:pt x="16223" y="0"/>
                    <a:pt x="1444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61"/>
            <p:cNvSpPr/>
            <p:nvPr/>
          </p:nvSpPr>
          <p:spPr>
            <a:xfrm>
              <a:off x="6662231" y="1076254"/>
              <a:ext cx="505161" cy="324003"/>
            </a:xfrm>
            <a:custGeom>
              <a:rect b="b" l="l" r="r" t="t"/>
              <a:pathLst>
                <a:path extrusionOk="0" h="14689" w="22902">
                  <a:moveTo>
                    <a:pt x="15476" y="1"/>
                  </a:moveTo>
                  <a:cubicBezTo>
                    <a:pt x="12665" y="1"/>
                    <a:pt x="9509" y="880"/>
                    <a:pt x="6915" y="1402"/>
                  </a:cubicBezTo>
                  <a:cubicBezTo>
                    <a:pt x="5436" y="1642"/>
                    <a:pt x="4037" y="2122"/>
                    <a:pt x="2718" y="2801"/>
                  </a:cubicBezTo>
                  <a:cubicBezTo>
                    <a:pt x="2119" y="3161"/>
                    <a:pt x="1599" y="3601"/>
                    <a:pt x="1159" y="4160"/>
                  </a:cubicBezTo>
                  <a:cubicBezTo>
                    <a:pt x="840" y="4560"/>
                    <a:pt x="0" y="5119"/>
                    <a:pt x="120" y="5759"/>
                  </a:cubicBezTo>
                  <a:cubicBezTo>
                    <a:pt x="240" y="6358"/>
                    <a:pt x="1080" y="6478"/>
                    <a:pt x="1679" y="6478"/>
                  </a:cubicBezTo>
                  <a:cubicBezTo>
                    <a:pt x="4557" y="6358"/>
                    <a:pt x="7434" y="6079"/>
                    <a:pt x="10232" y="5559"/>
                  </a:cubicBezTo>
                  <a:cubicBezTo>
                    <a:pt x="11233" y="5397"/>
                    <a:pt x="12234" y="5198"/>
                    <a:pt x="13223" y="5198"/>
                  </a:cubicBezTo>
                  <a:cubicBezTo>
                    <a:pt x="13695" y="5198"/>
                    <a:pt x="14164" y="5243"/>
                    <a:pt x="14629" y="5359"/>
                  </a:cubicBezTo>
                  <a:cubicBezTo>
                    <a:pt x="16947" y="5959"/>
                    <a:pt x="16467" y="8157"/>
                    <a:pt x="16787" y="10035"/>
                  </a:cubicBezTo>
                  <a:cubicBezTo>
                    <a:pt x="16867" y="11154"/>
                    <a:pt x="17226" y="12234"/>
                    <a:pt x="17786" y="13233"/>
                  </a:cubicBezTo>
                  <a:cubicBezTo>
                    <a:pt x="18226" y="13992"/>
                    <a:pt x="18985" y="14512"/>
                    <a:pt x="19864" y="14672"/>
                  </a:cubicBezTo>
                  <a:cubicBezTo>
                    <a:pt x="19935" y="14683"/>
                    <a:pt x="20008" y="14688"/>
                    <a:pt x="20083" y="14688"/>
                  </a:cubicBezTo>
                  <a:cubicBezTo>
                    <a:pt x="20265" y="14688"/>
                    <a:pt x="20454" y="14660"/>
                    <a:pt x="20624" y="14632"/>
                  </a:cubicBezTo>
                  <a:cubicBezTo>
                    <a:pt x="22023" y="14312"/>
                    <a:pt x="22702" y="12673"/>
                    <a:pt x="22782" y="11234"/>
                  </a:cubicBezTo>
                  <a:cubicBezTo>
                    <a:pt x="22902" y="8916"/>
                    <a:pt x="22902" y="6718"/>
                    <a:pt x="22182" y="4480"/>
                  </a:cubicBezTo>
                  <a:cubicBezTo>
                    <a:pt x="21070" y="997"/>
                    <a:pt x="18469" y="1"/>
                    <a:pt x="154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61"/>
            <p:cNvSpPr/>
            <p:nvPr/>
          </p:nvSpPr>
          <p:spPr>
            <a:xfrm>
              <a:off x="7006042" y="1317717"/>
              <a:ext cx="147256" cy="160645"/>
            </a:xfrm>
            <a:custGeom>
              <a:rect b="b" l="l" r="r" t="t"/>
              <a:pathLst>
                <a:path extrusionOk="0" h="7283" w="6676">
                  <a:moveTo>
                    <a:pt x="3100" y="1"/>
                  </a:moveTo>
                  <a:cubicBezTo>
                    <a:pt x="3053" y="1"/>
                    <a:pt x="3005" y="3"/>
                    <a:pt x="2958" y="8"/>
                  </a:cubicBezTo>
                  <a:cubicBezTo>
                    <a:pt x="1320" y="168"/>
                    <a:pt x="1" y="3165"/>
                    <a:pt x="281" y="4604"/>
                  </a:cubicBezTo>
                  <a:cubicBezTo>
                    <a:pt x="634" y="6175"/>
                    <a:pt x="2068" y="7283"/>
                    <a:pt x="3673" y="7283"/>
                  </a:cubicBezTo>
                  <a:cubicBezTo>
                    <a:pt x="3701" y="7283"/>
                    <a:pt x="3729" y="7282"/>
                    <a:pt x="3758" y="7282"/>
                  </a:cubicBezTo>
                  <a:cubicBezTo>
                    <a:pt x="5396" y="7082"/>
                    <a:pt x="6675" y="5723"/>
                    <a:pt x="6675" y="4044"/>
                  </a:cubicBezTo>
                  <a:cubicBezTo>
                    <a:pt x="6637" y="2646"/>
                    <a:pt x="4747" y="1"/>
                    <a:pt x="3100" y="1"/>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61"/>
            <p:cNvSpPr/>
            <p:nvPr/>
          </p:nvSpPr>
          <p:spPr>
            <a:xfrm>
              <a:off x="7068641" y="1380713"/>
              <a:ext cx="33527" cy="47380"/>
            </a:xfrm>
            <a:custGeom>
              <a:rect b="b" l="l" r="r" t="t"/>
              <a:pathLst>
                <a:path extrusionOk="0" h="2148" w="1520">
                  <a:moveTo>
                    <a:pt x="559" y="1"/>
                  </a:moveTo>
                  <a:cubicBezTo>
                    <a:pt x="313" y="1"/>
                    <a:pt x="86" y="108"/>
                    <a:pt x="0" y="349"/>
                  </a:cubicBezTo>
                  <a:lnTo>
                    <a:pt x="1000" y="2148"/>
                  </a:lnTo>
                  <a:cubicBezTo>
                    <a:pt x="1359" y="1708"/>
                    <a:pt x="1519" y="1068"/>
                    <a:pt x="1359" y="509"/>
                  </a:cubicBezTo>
                  <a:cubicBezTo>
                    <a:pt x="1245" y="190"/>
                    <a:pt x="885" y="1"/>
                    <a:pt x="559" y="1"/>
                  </a:cubicBezTo>
                  <a:close/>
                </a:path>
              </a:pathLst>
            </a:custGeom>
            <a:solidFill>
              <a:srgbClr val="B2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61"/>
            <p:cNvSpPr/>
            <p:nvPr/>
          </p:nvSpPr>
          <p:spPr>
            <a:xfrm>
              <a:off x="6756549" y="1709304"/>
              <a:ext cx="134904" cy="153410"/>
            </a:xfrm>
            <a:custGeom>
              <a:rect b="b" l="l" r="r" t="t"/>
              <a:pathLst>
                <a:path extrusionOk="0" h="6955" w="6116">
                  <a:moveTo>
                    <a:pt x="6116" y="0"/>
                  </a:moveTo>
                  <a:lnTo>
                    <a:pt x="6116" y="0"/>
                  </a:lnTo>
                  <a:cubicBezTo>
                    <a:pt x="4551" y="870"/>
                    <a:pt x="2834" y="1740"/>
                    <a:pt x="1124" y="1740"/>
                  </a:cubicBezTo>
                  <a:cubicBezTo>
                    <a:pt x="869" y="1740"/>
                    <a:pt x="615" y="1720"/>
                    <a:pt x="361" y="1679"/>
                  </a:cubicBezTo>
                  <a:lnTo>
                    <a:pt x="361" y="1679"/>
                  </a:lnTo>
                  <a:cubicBezTo>
                    <a:pt x="401" y="3437"/>
                    <a:pt x="281" y="5196"/>
                    <a:pt x="1" y="6955"/>
                  </a:cubicBezTo>
                  <a:cubicBezTo>
                    <a:pt x="2119" y="4676"/>
                    <a:pt x="4158" y="2358"/>
                    <a:pt x="6116" y="0"/>
                  </a:cubicBezTo>
                  <a:close/>
                </a:path>
              </a:pathLst>
            </a:custGeom>
            <a:solidFill>
              <a:srgbClr val="B2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61"/>
            <p:cNvSpPr/>
            <p:nvPr/>
          </p:nvSpPr>
          <p:spPr>
            <a:xfrm>
              <a:off x="6522056" y="3546517"/>
              <a:ext cx="90833" cy="90833"/>
            </a:xfrm>
            <a:custGeom>
              <a:rect b="b" l="l" r="r" t="t"/>
              <a:pathLst>
                <a:path extrusionOk="0" h="4118" w="4118">
                  <a:moveTo>
                    <a:pt x="2039" y="1"/>
                  </a:moveTo>
                  <a:cubicBezTo>
                    <a:pt x="920" y="1"/>
                    <a:pt x="1" y="920"/>
                    <a:pt x="1" y="2039"/>
                  </a:cubicBezTo>
                  <a:cubicBezTo>
                    <a:pt x="1" y="3198"/>
                    <a:pt x="920" y="4117"/>
                    <a:pt x="2039" y="4117"/>
                  </a:cubicBezTo>
                  <a:cubicBezTo>
                    <a:pt x="3198" y="4117"/>
                    <a:pt x="4117" y="3198"/>
                    <a:pt x="4117" y="2039"/>
                  </a:cubicBezTo>
                  <a:cubicBezTo>
                    <a:pt x="4117" y="920"/>
                    <a:pt x="3198" y="1"/>
                    <a:pt x="2039"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61"/>
            <p:cNvSpPr/>
            <p:nvPr/>
          </p:nvSpPr>
          <p:spPr>
            <a:xfrm>
              <a:off x="6481514" y="3734293"/>
              <a:ext cx="90811" cy="90833"/>
            </a:xfrm>
            <a:custGeom>
              <a:rect b="b" l="l" r="r" t="t"/>
              <a:pathLst>
                <a:path extrusionOk="0" h="4118" w="4117">
                  <a:moveTo>
                    <a:pt x="2078" y="1"/>
                  </a:moveTo>
                  <a:cubicBezTo>
                    <a:pt x="919" y="1"/>
                    <a:pt x="0" y="920"/>
                    <a:pt x="0" y="2039"/>
                  </a:cubicBezTo>
                  <a:cubicBezTo>
                    <a:pt x="0" y="3198"/>
                    <a:pt x="919" y="4117"/>
                    <a:pt x="2078" y="4117"/>
                  </a:cubicBezTo>
                  <a:cubicBezTo>
                    <a:pt x="3197" y="4117"/>
                    <a:pt x="4117" y="3198"/>
                    <a:pt x="4117" y="2039"/>
                  </a:cubicBezTo>
                  <a:cubicBezTo>
                    <a:pt x="4117" y="920"/>
                    <a:pt x="3197" y="1"/>
                    <a:pt x="2078"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61"/>
            <p:cNvSpPr/>
            <p:nvPr/>
          </p:nvSpPr>
          <p:spPr>
            <a:xfrm>
              <a:off x="7379850" y="2173901"/>
              <a:ext cx="235398" cy="752006"/>
            </a:xfrm>
            <a:custGeom>
              <a:rect b="b" l="l" r="r" t="t"/>
              <a:pathLst>
                <a:path extrusionOk="0" fill="none" h="34093" w="10672">
                  <a:moveTo>
                    <a:pt x="10671" y="400"/>
                  </a:moveTo>
                  <a:cubicBezTo>
                    <a:pt x="2918" y="0"/>
                    <a:pt x="839" y="7834"/>
                    <a:pt x="440" y="14069"/>
                  </a:cubicBezTo>
                  <a:cubicBezTo>
                    <a:pt x="0" y="20983"/>
                    <a:pt x="1799" y="27977"/>
                    <a:pt x="4996" y="34093"/>
                  </a:cubicBez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61"/>
            <p:cNvSpPr/>
            <p:nvPr/>
          </p:nvSpPr>
          <p:spPr>
            <a:xfrm>
              <a:off x="4919336" y="1526690"/>
              <a:ext cx="694723" cy="1019718"/>
            </a:xfrm>
            <a:custGeom>
              <a:rect b="b" l="l" r="r" t="t"/>
              <a:pathLst>
                <a:path extrusionOk="0" h="46230" w="31496">
                  <a:moveTo>
                    <a:pt x="6925" y="0"/>
                  </a:moveTo>
                  <a:cubicBezTo>
                    <a:pt x="6764" y="0"/>
                    <a:pt x="6588" y="50"/>
                    <a:pt x="6395" y="166"/>
                  </a:cubicBezTo>
                  <a:cubicBezTo>
                    <a:pt x="5916" y="526"/>
                    <a:pt x="5596" y="1005"/>
                    <a:pt x="5436" y="1525"/>
                  </a:cubicBezTo>
                  <a:cubicBezTo>
                    <a:pt x="4637" y="3563"/>
                    <a:pt x="4037" y="5641"/>
                    <a:pt x="3638" y="7760"/>
                  </a:cubicBezTo>
                  <a:cubicBezTo>
                    <a:pt x="3549" y="6893"/>
                    <a:pt x="2842" y="6421"/>
                    <a:pt x="2135" y="6421"/>
                  </a:cubicBezTo>
                  <a:cubicBezTo>
                    <a:pt x="1571" y="6421"/>
                    <a:pt x="1008" y="6721"/>
                    <a:pt x="760" y="7360"/>
                  </a:cubicBezTo>
                  <a:cubicBezTo>
                    <a:pt x="1" y="9238"/>
                    <a:pt x="840" y="11956"/>
                    <a:pt x="1240" y="13875"/>
                  </a:cubicBezTo>
                  <a:cubicBezTo>
                    <a:pt x="2519" y="19790"/>
                    <a:pt x="5036" y="25385"/>
                    <a:pt x="8674" y="30261"/>
                  </a:cubicBezTo>
                  <a:cubicBezTo>
                    <a:pt x="9713" y="31620"/>
                    <a:pt x="10352" y="32460"/>
                    <a:pt x="10672" y="34138"/>
                  </a:cubicBezTo>
                  <a:cubicBezTo>
                    <a:pt x="11072" y="36177"/>
                    <a:pt x="11152" y="38255"/>
                    <a:pt x="11591" y="40293"/>
                  </a:cubicBezTo>
                  <a:cubicBezTo>
                    <a:pt x="12151" y="42891"/>
                    <a:pt x="13669" y="45569"/>
                    <a:pt x="16227" y="46129"/>
                  </a:cubicBezTo>
                  <a:cubicBezTo>
                    <a:pt x="16544" y="46197"/>
                    <a:pt x="16855" y="46229"/>
                    <a:pt x="17161" y="46229"/>
                  </a:cubicBezTo>
                  <a:cubicBezTo>
                    <a:pt x="19713" y="46229"/>
                    <a:pt x="21841" y="43977"/>
                    <a:pt x="22662" y="41692"/>
                  </a:cubicBezTo>
                  <a:cubicBezTo>
                    <a:pt x="22902" y="41133"/>
                    <a:pt x="23102" y="40573"/>
                    <a:pt x="23302" y="40014"/>
                  </a:cubicBezTo>
                  <a:cubicBezTo>
                    <a:pt x="23422" y="39214"/>
                    <a:pt x="23422" y="38375"/>
                    <a:pt x="23382" y="37536"/>
                  </a:cubicBezTo>
                  <a:cubicBezTo>
                    <a:pt x="23382" y="36616"/>
                    <a:pt x="23422" y="35697"/>
                    <a:pt x="23541" y="34818"/>
                  </a:cubicBezTo>
                  <a:cubicBezTo>
                    <a:pt x="23661" y="34258"/>
                    <a:pt x="23861" y="33659"/>
                    <a:pt x="24061" y="33139"/>
                  </a:cubicBezTo>
                  <a:cubicBezTo>
                    <a:pt x="24541" y="31580"/>
                    <a:pt x="24421" y="29782"/>
                    <a:pt x="24581" y="28183"/>
                  </a:cubicBezTo>
                  <a:cubicBezTo>
                    <a:pt x="24740" y="26345"/>
                    <a:pt x="25060" y="24426"/>
                    <a:pt x="26139" y="22867"/>
                  </a:cubicBezTo>
                  <a:cubicBezTo>
                    <a:pt x="26739" y="22068"/>
                    <a:pt x="27418" y="21309"/>
                    <a:pt x="28258" y="20709"/>
                  </a:cubicBezTo>
                  <a:cubicBezTo>
                    <a:pt x="28977" y="20110"/>
                    <a:pt x="29736" y="19830"/>
                    <a:pt x="30496" y="19270"/>
                  </a:cubicBezTo>
                  <a:cubicBezTo>
                    <a:pt x="30975" y="18991"/>
                    <a:pt x="31335" y="18511"/>
                    <a:pt x="31455" y="17951"/>
                  </a:cubicBezTo>
                  <a:cubicBezTo>
                    <a:pt x="31495" y="17232"/>
                    <a:pt x="31095" y="16513"/>
                    <a:pt x="30456" y="16153"/>
                  </a:cubicBezTo>
                  <a:cubicBezTo>
                    <a:pt x="30376" y="16073"/>
                    <a:pt x="30256" y="16033"/>
                    <a:pt x="30136" y="15953"/>
                  </a:cubicBezTo>
                  <a:cubicBezTo>
                    <a:pt x="29583" y="15698"/>
                    <a:pt x="28984" y="15567"/>
                    <a:pt x="28388" y="15567"/>
                  </a:cubicBezTo>
                  <a:cubicBezTo>
                    <a:pt x="27865" y="15567"/>
                    <a:pt x="27345" y="15668"/>
                    <a:pt x="26859" y="15873"/>
                  </a:cubicBezTo>
                  <a:cubicBezTo>
                    <a:pt x="25780" y="16273"/>
                    <a:pt x="24820" y="16832"/>
                    <a:pt x="23941" y="17592"/>
                  </a:cubicBezTo>
                  <a:cubicBezTo>
                    <a:pt x="22582" y="18631"/>
                    <a:pt x="21343" y="19830"/>
                    <a:pt x="20224" y="21149"/>
                  </a:cubicBezTo>
                  <a:cubicBezTo>
                    <a:pt x="19225" y="20270"/>
                    <a:pt x="18426" y="19190"/>
                    <a:pt x="17786" y="18031"/>
                  </a:cubicBezTo>
                  <a:cubicBezTo>
                    <a:pt x="16747" y="16353"/>
                    <a:pt x="15948" y="14434"/>
                    <a:pt x="15988" y="12436"/>
                  </a:cubicBezTo>
                  <a:cubicBezTo>
                    <a:pt x="15988" y="10997"/>
                    <a:pt x="16427" y="9598"/>
                    <a:pt x="16627" y="8199"/>
                  </a:cubicBezTo>
                  <a:cubicBezTo>
                    <a:pt x="16787" y="6960"/>
                    <a:pt x="16787" y="5721"/>
                    <a:pt x="16627" y="4482"/>
                  </a:cubicBezTo>
                  <a:cubicBezTo>
                    <a:pt x="16587" y="3963"/>
                    <a:pt x="16427" y="3483"/>
                    <a:pt x="16108" y="3123"/>
                  </a:cubicBezTo>
                  <a:cubicBezTo>
                    <a:pt x="15853" y="2854"/>
                    <a:pt x="15508" y="2736"/>
                    <a:pt x="15147" y="2736"/>
                  </a:cubicBezTo>
                  <a:cubicBezTo>
                    <a:pt x="14546" y="2736"/>
                    <a:pt x="13899" y="3063"/>
                    <a:pt x="13550" y="3563"/>
                  </a:cubicBezTo>
                  <a:cubicBezTo>
                    <a:pt x="13070" y="4243"/>
                    <a:pt x="13230" y="5921"/>
                    <a:pt x="12590" y="6281"/>
                  </a:cubicBezTo>
                  <a:cubicBezTo>
                    <a:pt x="12430" y="5162"/>
                    <a:pt x="12670" y="3963"/>
                    <a:pt x="12590" y="2844"/>
                  </a:cubicBezTo>
                  <a:cubicBezTo>
                    <a:pt x="12519" y="1812"/>
                    <a:pt x="11973" y="209"/>
                    <a:pt x="10753" y="209"/>
                  </a:cubicBezTo>
                  <a:cubicBezTo>
                    <a:pt x="10603" y="209"/>
                    <a:pt x="10443" y="233"/>
                    <a:pt x="10272" y="286"/>
                  </a:cubicBezTo>
                  <a:cubicBezTo>
                    <a:pt x="8833" y="765"/>
                    <a:pt x="9073" y="2644"/>
                    <a:pt x="8474" y="3683"/>
                  </a:cubicBezTo>
                  <a:cubicBezTo>
                    <a:pt x="8474" y="2964"/>
                    <a:pt x="8354" y="2244"/>
                    <a:pt x="8194" y="1525"/>
                  </a:cubicBezTo>
                  <a:cubicBezTo>
                    <a:pt x="8000" y="880"/>
                    <a:pt x="7599" y="0"/>
                    <a:pt x="6925" y="0"/>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61"/>
            <p:cNvSpPr/>
            <p:nvPr/>
          </p:nvSpPr>
          <p:spPr>
            <a:xfrm>
              <a:off x="5069217" y="1616729"/>
              <a:ext cx="37917" cy="351773"/>
            </a:xfrm>
            <a:custGeom>
              <a:rect b="b" l="l" r="r" t="t"/>
              <a:pathLst>
                <a:path extrusionOk="0" fill="none" h="15948" w="1719">
                  <a:moveTo>
                    <a:pt x="1719" y="1"/>
                  </a:moveTo>
                  <a:lnTo>
                    <a:pt x="959" y="3238"/>
                  </a:lnTo>
                  <a:cubicBezTo>
                    <a:pt x="480" y="5236"/>
                    <a:pt x="0" y="7235"/>
                    <a:pt x="80" y="9233"/>
                  </a:cubicBezTo>
                  <a:cubicBezTo>
                    <a:pt x="160" y="11551"/>
                    <a:pt x="919" y="13750"/>
                    <a:pt x="1679" y="15948"/>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61"/>
            <p:cNvSpPr/>
            <p:nvPr/>
          </p:nvSpPr>
          <p:spPr>
            <a:xfrm>
              <a:off x="5163535" y="1667858"/>
              <a:ext cx="31763" cy="273314"/>
            </a:xfrm>
            <a:custGeom>
              <a:rect b="b" l="l" r="r" t="t"/>
              <a:pathLst>
                <a:path extrusionOk="0" fill="none" h="12391" w="1440">
                  <a:moveTo>
                    <a:pt x="1439" y="1"/>
                  </a:moveTo>
                  <a:cubicBezTo>
                    <a:pt x="800" y="1999"/>
                    <a:pt x="360" y="4077"/>
                    <a:pt x="200" y="6196"/>
                  </a:cubicBezTo>
                  <a:cubicBezTo>
                    <a:pt x="1" y="8314"/>
                    <a:pt x="360" y="10432"/>
                    <a:pt x="1200" y="12391"/>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61"/>
            <p:cNvSpPr/>
            <p:nvPr/>
          </p:nvSpPr>
          <p:spPr>
            <a:xfrm>
              <a:off x="6795348" y="2122772"/>
              <a:ext cx="436408" cy="400255"/>
            </a:xfrm>
            <a:custGeom>
              <a:rect b="b" l="l" r="r" t="t"/>
              <a:pathLst>
                <a:path extrusionOk="0" h="18146" w="19785">
                  <a:moveTo>
                    <a:pt x="18585" y="0"/>
                  </a:moveTo>
                  <a:lnTo>
                    <a:pt x="1" y="10112"/>
                  </a:lnTo>
                  <a:lnTo>
                    <a:pt x="5436" y="18145"/>
                  </a:lnTo>
                  <a:lnTo>
                    <a:pt x="19784" y="1599"/>
                  </a:lnTo>
                  <a:lnTo>
                    <a:pt x="18585"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61"/>
            <p:cNvSpPr/>
            <p:nvPr/>
          </p:nvSpPr>
          <p:spPr>
            <a:xfrm>
              <a:off x="6631373" y="2025785"/>
              <a:ext cx="163998" cy="432878"/>
            </a:xfrm>
            <a:custGeom>
              <a:rect b="b" l="l" r="r" t="t"/>
              <a:pathLst>
                <a:path extrusionOk="0" h="19625" w="7435">
                  <a:moveTo>
                    <a:pt x="2878" y="1"/>
                  </a:moveTo>
                  <a:lnTo>
                    <a:pt x="1" y="1399"/>
                  </a:lnTo>
                  <a:lnTo>
                    <a:pt x="1" y="19625"/>
                  </a:lnTo>
                  <a:lnTo>
                    <a:pt x="7435" y="14509"/>
                  </a:lnTo>
                  <a:lnTo>
                    <a:pt x="2878"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61"/>
            <p:cNvSpPr/>
            <p:nvPr/>
          </p:nvSpPr>
          <p:spPr>
            <a:xfrm>
              <a:off x="5286968" y="2025785"/>
              <a:ext cx="1407908" cy="1896019"/>
            </a:xfrm>
            <a:custGeom>
              <a:rect b="b" l="l" r="r" t="t"/>
              <a:pathLst>
                <a:path extrusionOk="0" h="85958" w="63829">
                  <a:moveTo>
                    <a:pt x="63828" y="1"/>
                  </a:moveTo>
                  <a:lnTo>
                    <a:pt x="63828" y="1"/>
                  </a:lnTo>
                  <a:cubicBezTo>
                    <a:pt x="59792" y="400"/>
                    <a:pt x="55035" y="880"/>
                    <a:pt x="54516" y="960"/>
                  </a:cubicBezTo>
                  <a:cubicBezTo>
                    <a:pt x="51638" y="1439"/>
                    <a:pt x="48800" y="2239"/>
                    <a:pt x="46083" y="3278"/>
                  </a:cubicBezTo>
                  <a:cubicBezTo>
                    <a:pt x="41247" y="5236"/>
                    <a:pt x="36650" y="8554"/>
                    <a:pt x="32773" y="11951"/>
                  </a:cubicBezTo>
                  <a:cubicBezTo>
                    <a:pt x="31734" y="12830"/>
                    <a:pt x="30775" y="13789"/>
                    <a:pt x="29856" y="14789"/>
                  </a:cubicBezTo>
                  <a:cubicBezTo>
                    <a:pt x="19224" y="26459"/>
                    <a:pt x="12230" y="41887"/>
                    <a:pt x="4796" y="55635"/>
                  </a:cubicBezTo>
                  <a:cubicBezTo>
                    <a:pt x="3197" y="58593"/>
                    <a:pt x="1559" y="61631"/>
                    <a:pt x="999" y="64948"/>
                  </a:cubicBezTo>
                  <a:cubicBezTo>
                    <a:pt x="0" y="71023"/>
                    <a:pt x="2798" y="77218"/>
                    <a:pt x="7034" y="81694"/>
                  </a:cubicBezTo>
                  <a:cubicBezTo>
                    <a:pt x="9860" y="84700"/>
                    <a:pt x="12645" y="85958"/>
                    <a:pt x="15375" y="85958"/>
                  </a:cubicBezTo>
                  <a:cubicBezTo>
                    <a:pt x="19288" y="85958"/>
                    <a:pt x="23090" y="83375"/>
                    <a:pt x="26738" y="79656"/>
                  </a:cubicBezTo>
                  <a:lnTo>
                    <a:pt x="26938" y="79456"/>
                  </a:lnTo>
                  <a:cubicBezTo>
                    <a:pt x="31934" y="74380"/>
                    <a:pt x="36850" y="69184"/>
                    <a:pt x="40847" y="63229"/>
                  </a:cubicBezTo>
                  <a:cubicBezTo>
                    <a:pt x="44924" y="57154"/>
                    <a:pt x="46802" y="50719"/>
                    <a:pt x="48960" y="43845"/>
                  </a:cubicBezTo>
                  <a:cubicBezTo>
                    <a:pt x="51198" y="36771"/>
                    <a:pt x="51318" y="28937"/>
                    <a:pt x="53237" y="21663"/>
                  </a:cubicBezTo>
                  <a:cubicBezTo>
                    <a:pt x="54196" y="18066"/>
                    <a:pt x="55515" y="13230"/>
                    <a:pt x="58712" y="9433"/>
                  </a:cubicBezTo>
                  <a:cubicBezTo>
                    <a:pt x="59312" y="7435"/>
                    <a:pt x="60031" y="6236"/>
                    <a:pt x="60791" y="4317"/>
                  </a:cubicBezTo>
                  <a:cubicBezTo>
                    <a:pt x="61270" y="2798"/>
                    <a:pt x="63189" y="1439"/>
                    <a:pt x="63828"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61"/>
            <p:cNvSpPr/>
            <p:nvPr/>
          </p:nvSpPr>
          <p:spPr>
            <a:xfrm>
              <a:off x="5057747" y="2233831"/>
              <a:ext cx="801371" cy="1693751"/>
            </a:xfrm>
            <a:custGeom>
              <a:rect b="b" l="l" r="r" t="t"/>
              <a:pathLst>
                <a:path extrusionOk="0" h="76788" w="36331">
                  <a:moveTo>
                    <a:pt x="19265" y="1"/>
                  </a:moveTo>
                  <a:cubicBezTo>
                    <a:pt x="12910" y="1400"/>
                    <a:pt x="6475" y="2479"/>
                    <a:pt x="0" y="3198"/>
                  </a:cubicBezTo>
                  <a:cubicBezTo>
                    <a:pt x="480" y="7475"/>
                    <a:pt x="760" y="11711"/>
                    <a:pt x="1040" y="15988"/>
                  </a:cubicBezTo>
                  <a:cubicBezTo>
                    <a:pt x="1359" y="20265"/>
                    <a:pt x="1639" y="24661"/>
                    <a:pt x="1999" y="28937"/>
                  </a:cubicBezTo>
                  <a:cubicBezTo>
                    <a:pt x="2319" y="32854"/>
                    <a:pt x="2678" y="36771"/>
                    <a:pt x="3238" y="40648"/>
                  </a:cubicBezTo>
                  <a:cubicBezTo>
                    <a:pt x="4117" y="46803"/>
                    <a:pt x="5756" y="52798"/>
                    <a:pt x="8074" y="58553"/>
                  </a:cubicBezTo>
                  <a:cubicBezTo>
                    <a:pt x="9912" y="62990"/>
                    <a:pt x="12231" y="67146"/>
                    <a:pt x="15068" y="70983"/>
                  </a:cubicBezTo>
                  <a:cubicBezTo>
                    <a:pt x="15948" y="71823"/>
                    <a:pt x="16867" y="72622"/>
                    <a:pt x="17786" y="73381"/>
                  </a:cubicBezTo>
                  <a:cubicBezTo>
                    <a:pt x="20046" y="75147"/>
                    <a:pt x="22711" y="76788"/>
                    <a:pt x="25535" y="76788"/>
                  </a:cubicBezTo>
                  <a:cubicBezTo>
                    <a:pt x="25907" y="76788"/>
                    <a:pt x="26282" y="76759"/>
                    <a:pt x="26659" y="76699"/>
                  </a:cubicBezTo>
                  <a:cubicBezTo>
                    <a:pt x="34532" y="75460"/>
                    <a:pt x="36251" y="67626"/>
                    <a:pt x="36331" y="60272"/>
                  </a:cubicBezTo>
                  <a:cubicBezTo>
                    <a:pt x="35132" y="54277"/>
                    <a:pt x="33733" y="48282"/>
                    <a:pt x="32214" y="42367"/>
                  </a:cubicBezTo>
                  <a:cubicBezTo>
                    <a:pt x="30576" y="35812"/>
                    <a:pt x="28817" y="29257"/>
                    <a:pt x="26699" y="22822"/>
                  </a:cubicBezTo>
                  <a:cubicBezTo>
                    <a:pt x="24660" y="16468"/>
                    <a:pt x="22342" y="10193"/>
                    <a:pt x="20384" y="3838"/>
                  </a:cubicBezTo>
                  <a:cubicBezTo>
                    <a:pt x="19984" y="2559"/>
                    <a:pt x="19625" y="1280"/>
                    <a:pt x="1926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61"/>
            <p:cNvSpPr/>
            <p:nvPr/>
          </p:nvSpPr>
          <p:spPr>
            <a:xfrm>
              <a:off x="6519409" y="2016962"/>
              <a:ext cx="799628" cy="1267093"/>
            </a:xfrm>
            <a:custGeom>
              <a:rect b="b" l="l" r="r" t="t"/>
              <a:pathLst>
                <a:path extrusionOk="0" h="57445" w="36252">
                  <a:moveTo>
                    <a:pt x="29657" y="1"/>
                  </a:moveTo>
                  <a:lnTo>
                    <a:pt x="30336" y="2839"/>
                  </a:lnTo>
                  <a:cubicBezTo>
                    <a:pt x="30736" y="4517"/>
                    <a:pt x="30776" y="6276"/>
                    <a:pt x="30416" y="7954"/>
                  </a:cubicBezTo>
                  <a:cubicBezTo>
                    <a:pt x="29697" y="11552"/>
                    <a:pt x="27738" y="14749"/>
                    <a:pt x="25780" y="17866"/>
                  </a:cubicBezTo>
                  <a:cubicBezTo>
                    <a:pt x="24021" y="20624"/>
                    <a:pt x="22303" y="23422"/>
                    <a:pt x="20384" y="26140"/>
                  </a:cubicBezTo>
                  <a:cubicBezTo>
                    <a:pt x="18745" y="28418"/>
                    <a:pt x="7275" y="43406"/>
                    <a:pt x="3758" y="49081"/>
                  </a:cubicBezTo>
                  <a:cubicBezTo>
                    <a:pt x="2838" y="50520"/>
                    <a:pt x="1999" y="52039"/>
                    <a:pt x="1320" y="53597"/>
                  </a:cubicBezTo>
                  <a:cubicBezTo>
                    <a:pt x="720" y="54796"/>
                    <a:pt x="320" y="56075"/>
                    <a:pt x="1" y="57394"/>
                  </a:cubicBezTo>
                  <a:cubicBezTo>
                    <a:pt x="48" y="57429"/>
                    <a:pt x="98" y="57444"/>
                    <a:pt x="148" y="57444"/>
                  </a:cubicBezTo>
                  <a:cubicBezTo>
                    <a:pt x="271" y="57444"/>
                    <a:pt x="396" y="57359"/>
                    <a:pt x="480" y="57274"/>
                  </a:cubicBezTo>
                  <a:lnTo>
                    <a:pt x="3997" y="53957"/>
                  </a:lnTo>
                  <a:cubicBezTo>
                    <a:pt x="5916" y="52079"/>
                    <a:pt x="7674" y="50080"/>
                    <a:pt x="9593" y="48162"/>
                  </a:cubicBezTo>
                  <a:cubicBezTo>
                    <a:pt x="12431" y="45244"/>
                    <a:pt x="15668" y="42686"/>
                    <a:pt x="19185" y="40568"/>
                  </a:cubicBezTo>
                  <a:cubicBezTo>
                    <a:pt x="19576" y="40334"/>
                    <a:pt x="30472" y="32802"/>
                    <a:pt x="31071" y="32802"/>
                  </a:cubicBezTo>
                  <a:cubicBezTo>
                    <a:pt x="31084" y="32802"/>
                    <a:pt x="31093" y="32806"/>
                    <a:pt x="31095" y="32814"/>
                  </a:cubicBezTo>
                  <a:cubicBezTo>
                    <a:pt x="30496" y="30856"/>
                    <a:pt x="27418" y="21264"/>
                    <a:pt x="27418" y="21264"/>
                  </a:cubicBezTo>
                  <a:lnTo>
                    <a:pt x="27418" y="21264"/>
                  </a:lnTo>
                  <a:cubicBezTo>
                    <a:pt x="29697" y="21424"/>
                    <a:pt x="31975" y="21743"/>
                    <a:pt x="34253" y="22183"/>
                  </a:cubicBezTo>
                  <a:cubicBezTo>
                    <a:pt x="34646" y="22257"/>
                    <a:pt x="35008" y="22451"/>
                    <a:pt x="35332" y="22451"/>
                  </a:cubicBezTo>
                  <a:cubicBezTo>
                    <a:pt x="35535" y="22451"/>
                    <a:pt x="35722" y="22374"/>
                    <a:pt x="35892" y="22143"/>
                  </a:cubicBezTo>
                  <a:cubicBezTo>
                    <a:pt x="36251" y="21663"/>
                    <a:pt x="35652" y="19385"/>
                    <a:pt x="35612" y="18786"/>
                  </a:cubicBezTo>
                  <a:lnTo>
                    <a:pt x="34892" y="11552"/>
                  </a:lnTo>
                  <a:cubicBezTo>
                    <a:pt x="34493" y="7355"/>
                    <a:pt x="33893" y="2159"/>
                    <a:pt x="29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61"/>
            <p:cNvSpPr/>
            <p:nvPr/>
          </p:nvSpPr>
          <p:spPr>
            <a:xfrm>
              <a:off x="6314892" y="2009926"/>
              <a:ext cx="402020" cy="1280085"/>
            </a:xfrm>
            <a:custGeom>
              <a:rect b="b" l="l" r="r" t="t"/>
              <a:pathLst>
                <a:path extrusionOk="0" h="58034" w="18226">
                  <a:moveTo>
                    <a:pt x="18225" y="0"/>
                  </a:moveTo>
                  <a:cubicBezTo>
                    <a:pt x="17826" y="280"/>
                    <a:pt x="17386" y="480"/>
                    <a:pt x="16906" y="640"/>
                  </a:cubicBezTo>
                  <a:cubicBezTo>
                    <a:pt x="15588" y="1199"/>
                    <a:pt x="14309" y="1799"/>
                    <a:pt x="13030" y="2478"/>
                  </a:cubicBezTo>
                  <a:cubicBezTo>
                    <a:pt x="11871" y="3158"/>
                    <a:pt x="10791" y="3917"/>
                    <a:pt x="9672" y="4676"/>
                  </a:cubicBezTo>
                  <a:cubicBezTo>
                    <a:pt x="6955" y="6475"/>
                    <a:pt x="4437" y="8513"/>
                    <a:pt x="2118" y="10831"/>
                  </a:cubicBezTo>
                  <a:cubicBezTo>
                    <a:pt x="2124" y="10826"/>
                    <a:pt x="2133" y="10823"/>
                    <a:pt x="2145" y="10823"/>
                  </a:cubicBezTo>
                  <a:cubicBezTo>
                    <a:pt x="2588" y="10823"/>
                    <a:pt x="7445" y="14276"/>
                    <a:pt x="7834" y="14548"/>
                  </a:cubicBezTo>
                  <a:lnTo>
                    <a:pt x="240" y="19305"/>
                  </a:lnTo>
                  <a:cubicBezTo>
                    <a:pt x="0" y="19464"/>
                    <a:pt x="520" y="22542"/>
                    <a:pt x="560" y="22942"/>
                  </a:cubicBezTo>
                  <a:cubicBezTo>
                    <a:pt x="680" y="24221"/>
                    <a:pt x="840" y="25460"/>
                    <a:pt x="1039" y="26739"/>
                  </a:cubicBezTo>
                  <a:cubicBezTo>
                    <a:pt x="1359" y="29256"/>
                    <a:pt x="1799" y="31734"/>
                    <a:pt x="2318" y="34212"/>
                  </a:cubicBezTo>
                  <a:cubicBezTo>
                    <a:pt x="3357" y="39208"/>
                    <a:pt x="4716" y="44084"/>
                    <a:pt x="6395" y="48921"/>
                  </a:cubicBezTo>
                  <a:cubicBezTo>
                    <a:pt x="6875" y="50399"/>
                    <a:pt x="8873" y="56474"/>
                    <a:pt x="9233" y="58033"/>
                  </a:cubicBezTo>
                  <a:cubicBezTo>
                    <a:pt x="10232" y="56075"/>
                    <a:pt x="9233" y="52917"/>
                    <a:pt x="9393" y="50759"/>
                  </a:cubicBezTo>
                  <a:cubicBezTo>
                    <a:pt x="9592" y="48041"/>
                    <a:pt x="9313" y="45323"/>
                    <a:pt x="9592" y="42646"/>
                  </a:cubicBezTo>
                  <a:cubicBezTo>
                    <a:pt x="10152" y="37450"/>
                    <a:pt x="12390" y="15068"/>
                    <a:pt x="12870" y="12590"/>
                  </a:cubicBezTo>
                  <a:cubicBezTo>
                    <a:pt x="13269" y="10472"/>
                    <a:pt x="13869" y="8433"/>
                    <a:pt x="14708" y="6435"/>
                  </a:cubicBezTo>
                  <a:cubicBezTo>
                    <a:pt x="15148" y="5196"/>
                    <a:pt x="15707" y="3997"/>
                    <a:pt x="16347" y="2838"/>
                  </a:cubicBezTo>
                  <a:cubicBezTo>
                    <a:pt x="16867" y="2079"/>
                    <a:pt x="17586" y="1519"/>
                    <a:pt x="17986" y="720"/>
                  </a:cubicBezTo>
                  <a:cubicBezTo>
                    <a:pt x="18106" y="480"/>
                    <a:pt x="18185" y="240"/>
                    <a:pt x="1822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61"/>
            <p:cNvSpPr/>
            <p:nvPr/>
          </p:nvSpPr>
          <p:spPr>
            <a:xfrm>
              <a:off x="4994265" y="1696070"/>
              <a:ext cx="45880" cy="290960"/>
            </a:xfrm>
            <a:custGeom>
              <a:rect b="b" l="l" r="r" t="t"/>
              <a:pathLst>
                <a:path extrusionOk="0" fill="none" h="13191" w="2080">
                  <a:moveTo>
                    <a:pt x="241" y="1"/>
                  </a:moveTo>
                  <a:cubicBezTo>
                    <a:pt x="1" y="2239"/>
                    <a:pt x="1" y="4517"/>
                    <a:pt x="161" y="6755"/>
                  </a:cubicBezTo>
                  <a:cubicBezTo>
                    <a:pt x="321" y="8993"/>
                    <a:pt x="1000" y="11192"/>
                    <a:pt x="2079" y="13190"/>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61"/>
            <p:cNvSpPr/>
            <p:nvPr/>
          </p:nvSpPr>
          <p:spPr>
            <a:xfrm>
              <a:off x="5535471" y="1907560"/>
              <a:ext cx="67915" cy="64386"/>
            </a:xfrm>
            <a:custGeom>
              <a:rect b="b" l="l" r="r" t="t"/>
              <a:pathLst>
                <a:path extrusionOk="0" fill="none" h="2919" w="3079">
                  <a:moveTo>
                    <a:pt x="720" y="2918"/>
                  </a:moveTo>
                  <a:cubicBezTo>
                    <a:pt x="480" y="2718"/>
                    <a:pt x="280" y="2519"/>
                    <a:pt x="161" y="2239"/>
                  </a:cubicBezTo>
                  <a:cubicBezTo>
                    <a:pt x="1" y="1839"/>
                    <a:pt x="41" y="1400"/>
                    <a:pt x="240" y="1040"/>
                  </a:cubicBezTo>
                  <a:cubicBezTo>
                    <a:pt x="480" y="680"/>
                    <a:pt x="800" y="360"/>
                    <a:pt x="1160" y="201"/>
                  </a:cubicBezTo>
                  <a:cubicBezTo>
                    <a:pt x="1400" y="41"/>
                    <a:pt x="1679" y="1"/>
                    <a:pt x="1959" y="1"/>
                  </a:cubicBezTo>
                  <a:cubicBezTo>
                    <a:pt x="2639" y="161"/>
                    <a:pt x="3078" y="760"/>
                    <a:pt x="3038" y="1440"/>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61"/>
            <p:cNvSpPr/>
            <p:nvPr/>
          </p:nvSpPr>
          <p:spPr>
            <a:xfrm>
              <a:off x="5358368" y="1990515"/>
              <a:ext cx="29116" cy="19433"/>
            </a:xfrm>
            <a:custGeom>
              <a:rect b="b" l="l" r="r" t="t"/>
              <a:pathLst>
                <a:path extrusionOk="0" fill="none" h="881" w="1320">
                  <a:moveTo>
                    <a:pt x="0" y="1"/>
                  </a:moveTo>
                  <a:cubicBezTo>
                    <a:pt x="280" y="481"/>
                    <a:pt x="760" y="800"/>
                    <a:pt x="1319" y="880"/>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61"/>
            <p:cNvSpPr/>
            <p:nvPr/>
          </p:nvSpPr>
          <p:spPr>
            <a:xfrm>
              <a:off x="5097428" y="2094560"/>
              <a:ext cx="19411" cy="26469"/>
            </a:xfrm>
            <a:custGeom>
              <a:rect b="b" l="l" r="r" t="t"/>
              <a:pathLst>
                <a:path extrusionOk="0" fill="none" h="1200" w="880">
                  <a:moveTo>
                    <a:pt x="0" y="0"/>
                  </a:moveTo>
                  <a:lnTo>
                    <a:pt x="879" y="1199"/>
                  </a:ln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61"/>
            <p:cNvSpPr/>
            <p:nvPr/>
          </p:nvSpPr>
          <p:spPr>
            <a:xfrm>
              <a:off x="5159123" y="2068996"/>
              <a:ext cx="13257" cy="19411"/>
            </a:xfrm>
            <a:custGeom>
              <a:rect b="b" l="l" r="r" t="t"/>
              <a:pathLst>
                <a:path extrusionOk="0" fill="none" h="880" w="601">
                  <a:moveTo>
                    <a:pt x="1" y="0"/>
                  </a:moveTo>
                  <a:cubicBezTo>
                    <a:pt x="81" y="360"/>
                    <a:pt x="281" y="679"/>
                    <a:pt x="600" y="879"/>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61"/>
            <p:cNvSpPr/>
            <p:nvPr/>
          </p:nvSpPr>
          <p:spPr>
            <a:xfrm>
              <a:off x="5221722" y="2048703"/>
              <a:ext cx="7080" cy="22058"/>
            </a:xfrm>
            <a:custGeom>
              <a:rect b="b" l="l" r="r" t="t"/>
              <a:pathLst>
                <a:path extrusionOk="0" fill="none" h="1000" w="321">
                  <a:moveTo>
                    <a:pt x="0" y="1"/>
                  </a:moveTo>
                  <a:lnTo>
                    <a:pt x="320" y="1000"/>
                  </a:ln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61"/>
            <p:cNvSpPr/>
            <p:nvPr/>
          </p:nvSpPr>
          <p:spPr>
            <a:xfrm>
              <a:off x="5026888" y="1552387"/>
              <a:ext cx="52034" cy="51151"/>
            </a:xfrm>
            <a:custGeom>
              <a:rect b="b" l="l" r="r" t="t"/>
              <a:pathLst>
                <a:path extrusionOk="0" fill="none" h="2319" w="2359">
                  <a:moveTo>
                    <a:pt x="1879" y="0"/>
                  </a:moveTo>
                  <a:cubicBezTo>
                    <a:pt x="2359" y="1199"/>
                    <a:pt x="1120" y="2318"/>
                    <a:pt x="1" y="1799"/>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61"/>
            <p:cNvSpPr/>
            <p:nvPr/>
          </p:nvSpPr>
          <p:spPr>
            <a:xfrm>
              <a:off x="5116817" y="1547975"/>
              <a:ext cx="52034" cy="46740"/>
            </a:xfrm>
            <a:custGeom>
              <a:rect b="b" l="l" r="r" t="t"/>
              <a:pathLst>
                <a:path extrusionOk="0" fill="none" h="2119" w="2359">
                  <a:moveTo>
                    <a:pt x="2199" y="0"/>
                  </a:moveTo>
                  <a:cubicBezTo>
                    <a:pt x="2358" y="1239"/>
                    <a:pt x="1079" y="2118"/>
                    <a:pt x="0" y="1599"/>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61"/>
            <p:cNvSpPr/>
            <p:nvPr/>
          </p:nvSpPr>
          <p:spPr>
            <a:xfrm>
              <a:off x="5210252" y="1602634"/>
              <a:ext cx="52916" cy="35270"/>
            </a:xfrm>
            <a:custGeom>
              <a:rect b="b" l="l" r="r" t="t"/>
              <a:pathLst>
                <a:path extrusionOk="0" fill="none" h="1599" w="2399">
                  <a:moveTo>
                    <a:pt x="2119" y="0"/>
                  </a:moveTo>
                  <a:cubicBezTo>
                    <a:pt x="2399" y="480"/>
                    <a:pt x="2239" y="1119"/>
                    <a:pt x="1759" y="1399"/>
                  </a:cubicBezTo>
                  <a:cubicBezTo>
                    <a:pt x="1440" y="1519"/>
                    <a:pt x="1120" y="1599"/>
                    <a:pt x="800" y="1599"/>
                  </a:cubicBezTo>
                  <a:cubicBezTo>
                    <a:pt x="520" y="1599"/>
                    <a:pt x="241" y="1559"/>
                    <a:pt x="1" y="1479"/>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61"/>
            <p:cNvSpPr/>
            <p:nvPr/>
          </p:nvSpPr>
          <p:spPr>
            <a:xfrm>
              <a:off x="4934420" y="1679328"/>
              <a:ext cx="49387" cy="51151"/>
            </a:xfrm>
            <a:custGeom>
              <a:rect b="b" l="l" r="r" t="t"/>
              <a:pathLst>
                <a:path extrusionOk="0" fill="none" h="2319" w="2239">
                  <a:moveTo>
                    <a:pt x="1679" y="0"/>
                  </a:moveTo>
                  <a:cubicBezTo>
                    <a:pt x="2238" y="1119"/>
                    <a:pt x="1159" y="2318"/>
                    <a:pt x="0" y="1879"/>
                  </a:cubicBezTo>
                  <a:lnTo>
                    <a:pt x="80" y="1959"/>
                  </a:ln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61"/>
            <p:cNvSpPr/>
            <p:nvPr/>
          </p:nvSpPr>
          <p:spPr>
            <a:xfrm>
              <a:off x="7026335" y="3894320"/>
              <a:ext cx="918629" cy="424055"/>
            </a:xfrm>
            <a:custGeom>
              <a:rect b="b" l="l" r="r" t="t"/>
              <a:pathLst>
                <a:path extrusionOk="0" h="19225" w="41647">
                  <a:moveTo>
                    <a:pt x="31496" y="0"/>
                  </a:moveTo>
                  <a:cubicBezTo>
                    <a:pt x="26170" y="0"/>
                    <a:pt x="20311" y="3699"/>
                    <a:pt x="15467" y="4696"/>
                  </a:cubicBezTo>
                  <a:cubicBezTo>
                    <a:pt x="14828" y="4816"/>
                    <a:pt x="14189" y="4936"/>
                    <a:pt x="13509" y="5016"/>
                  </a:cubicBezTo>
                  <a:cubicBezTo>
                    <a:pt x="10192" y="5495"/>
                    <a:pt x="6954" y="5695"/>
                    <a:pt x="3717" y="6455"/>
                  </a:cubicBezTo>
                  <a:cubicBezTo>
                    <a:pt x="3118" y="6575"/>
                    <a:pt x="2518" y="6774"/>
                    <a:pt x="1998" y="7054"/>
                  </a:cubicBezTo>
                  <a:cubicBezTo>
                    <a:pt x="1439" y="7294"/>
                    <a:pt x="999" y="7814"/>
                    <a:pt x="799" y="8373"/>
                  </a:cubicBezTo>
                  <a:cubicBezTo>
                    <a:pt x="600" y="9252"/>
                    <a:pt x="1079" y="10172"/>
                    <a:pt x="1958" y="10491"/>
                  </a:cubicBezTo>
                  <a:cubicBezTo>
                    <a:pt x="1359" y="10771"/>
                    <a:pt x="799" y="10611"/>
                    <a:pt x="400" y="11291"/>
                  </a:cubicBezTo>
                  <a:cubicBezTo>
                    <a:pt x="120" y="11810"/>
                    <a:pt x="0" y="12410"/>
                    <a:pt x="40" y="12969"/>
                  </a:cubicBezTo>
                  <a:cubicBezTo>
                    <a:pt x="40" y="13689"/>
                    <a:pt x="320" y="14368"/>
                    <a:pt x="839" y="14808"/>
                  </a:cubicBezTo>
                  <a:cubicBezTo>
                    <a:pt x="1253" y="15031"/>
                    <a:pt x="1692" y="15152"/>
                    <a:pt x="2136" y="15152"/>
                  </a:cubicBezTo>
                  <a:cubicBezTo>
                    <a:pt x="2250" y="15152"/>
                    <a:pt x="2364" y="15144"/>
                    <a:pt x="2478" y="15128"/>
                  </a:cubicBezTo>
                  <a:cubicBezTo>
                    <a:pt x="3038" y="15208"/>
                    <a:pt x="3557" y="15248"/>
                    <a:pt x="4077" y="15248"/>
                  </a:cubicBezTo>
                  <a:cubicBezTo>
                    <a:pt x="3157" y="15327"/>
                    <a:pt x="2398" y="15927"/>
                    <a:pt x="1998" y="16766"/>
                  </a:cubicBezTo>
                  <a:cubicBezTo>
                    <a:pt x="1293" y="18707"/>
                    <a:pt x="3597" y="19225"/>
                    <a:pt x="6279" y="19225"/>
                  </a:cubicBezTo>
                  <a:cubicBezTo>
                    <a:pt x="9065" y="19225"/>
                    <a:pt x="12258" y="18667"/>
                    <a:pt x="12910" y="18565"/>
                  </a:cubicBezTo>
                  <a:cubicBezTo>
                    <a:pt x="19304" y="17726"/>
                    <a:pt x="25659" y="16487"/>
                    <a:pt x="31894" y="14808"/>
                  </a:cubicBezTo>
                  <a:cubicBezTo>
                    <a:pt x="33972" y="14248"/>
                    <a:pt x="36051" y="13649"/>
                    <a:pt x="37769" y="12410"/>
                  </a:cubicBezTo>
                  <a:cubicBezTo>
                    <a:pt x="41646" y="9652"/>
                    <a:pt x="41007" y="5176"/>
                    <a:pt x="37570" y="2218"/>
                  </a:cubicBezTo>
                  <a:cubicBezTo>
                    <a:pt x="35699" y="600"/>
                    <a:pt x="33641" y="0"/>
                    <a:pt x="31496" y="0"/>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61"/>
            <p:cNvSpPr/>
            <p:nvPr/>
          </p:nvSpPr>
          <p:spPr>
            <a:xfrm>
              <a:off x="7657532" y="3143637"/>
              <a:ext cx="1529577" cy="1122286"/>
            </a:xfrm>
            <a:custGeom>
              <a:rect b="b" l="l" r="r" t="t"/>
              <a:pathLst>
                <a:path extrusionOk="0" h="50880" w="69345">
                  <a:moveTo>
                    <a:pt x="55182" y="0"/>
                  </a:moveTo>
                  <a:cubicBezTo>
                    <a:pt x="54538" y="0"/>
                    <a:pt x="53886" y="168"/>
                    <a:pt x="53238" y="560"/>
                  </a:cubicBezTo>
                  <a:cubicBezTo>
                    <a:pt x="50480" y="2239"/>
                    <a:pt x="49840" y="5636"/>
                    <a:pt x="48202" y="8194"/>
                  </a:cubicBezTo>
                  <a:cubicBezTo>
                    <a:pt x="46323" y="11072"/>
                    <a:pt x="44884" y="13789"/>
                    <a:pt x="41607" y="15388"/>
                  </a:cubicBezTo>
                  <a:cubicBezTo>
                    <a:pt x="39049" y="16667"/>
                    <a:pt x="36211" y="17187"/>
                    <a:pt x="33414" y="17746"/>
                  </a:cubicBezTo>
                  <a:cubicBezTo>
                    <a:pt x="21743" y="20104"/>
                    <a:pt x="10113" y="23422"/>
                    <a:pt x="1" y="29616"/>
                  </a:cubicBezTo>
                  <a:cubicBezTo>
                    <a:pt x="1320" y="36651"/>
                    <a:pt x="2439" y="43765"/>
                    <a:pt x="3198" y="50879"/>
                  </a:cubicBezTo>
                  <a:cubicBezTo>
                    <a:pt x="3518" y="50839"/>
                    <a:pt x="3838" y="50799"/>
                    <a:pt x="4077" y="50799"/>
                  </a:cubicBezTo>
                  <a:cubicBezTo>
                    <a:pt x="9553" y="50520"/>
                    <a:pt x="15029" y="50040"/>
                    <a:pt x="20464" y="49400"/>
                  </a:cubicBezTo>
                  <a:cubicBezTo>
                    <a:pt x="27459" y="48561"/>
                    <a:pt x="34373" y="47442"/>
                    <a:pt x="41287" y="46043"/>
                  </a:cubicBezTo>
                  <a:cubicBezTo>
                    <a:pt x="47043" y="44844"/>
                    <a:pt x="52158" y="43725"/>
                    <a:pt x="57074" y="40448"/>
                  </a:cubicBezTo>
                  <a:cubicBezTo>
                    <a:pt x="65148" y="35052"/>
                    <a:pt x="69345" y="26779"/>
                    <a:pt x="67746" y="17067"/>
                  </a:cubicBezTo>
                  <a:cubicBezTo>
                    <a:pt x="67666" y="16627"/>
                    <a:pt x="67586" y="16147"/>
                    <a:pt x="67466" y="15708"/>
                  </a:cubicBezTo>
                  <a:cubicBezTo>
                    <a:pt x="66267" y="10112"/>
                    <a:pt x="63189" y="5076"/>
                    <a:pt x="58753" y="1519"/>
                  </a:cubicBezTo>
                  <a:cubicBezTo>
                    <a:pt x="57668" y="646"/>
                    <a:pt x="56443" y="0"/>
                    <a:pt x="55182"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61"/>
            <p:cNvSpPr/>
            <p:nvPr/>
          </p:nvSpPr>
          <p:spPr>
            <a:xfrm>
              <a:off x="7152923" y="4158635"/>
              <a:ext cx="493184" cy="262484"/>
            </a:xfrm>
            <a:custGeom>
              <a:rect b="b" l="l" r="r" t="t"/>
              <a:pathLst>
                <a:path extrusionOk="0" h="11900" w="22359">
                  <a:moveTo>
                    <a:pt x="20058" y="1"/>
                  </a:moveTo>
                  <a:cubicBezTo>
                    <a:pt x="19959" y="1"/>
                    <a:pt x="19860" y="11"/>
                    <a:pt x="19760" y="27"/>
                  </a:cubicBezTo>
                  <a:cubicBezTo>
                    <a:pt x="19201" y="67"/>
                    <a:pt x="18601" y="187"/>
                    <a:pt x="18082" y="387"/>
                  </a:cubicBezTo>
                  <a:cubicBezTo>
                    <a:pt x="15724" y="1186"/>
                    <a:pt x="14005" y="3145"/>
                    <a:pt x="11887" y="4504"/>
                  </a:cubicBezTo>
                  <a:cubicBezTo>
                    <a:pt x="8849" y="6422"/>
                    <a:pt x="5532" y="7861"/>
                    <a:pt x="2055" y="8700"/>
                  </a:cubicBezTo>
                  <a:cubicBezTo>
                    <a:pt x="1895" y="8740"/>
                    <a:pt x="1775" y="8780"/>
                    <a:pt x="1655" y="8860"/>
                  </a:cubicBezTo>
                  <a:cubicBezTo>
                    <a:pt x="0" y="9215"/>
                    <a:pt x="93" y="11899"/>
                    <a:pt x="1895" y="11899"/>
                  </a:cubicBezTo>
                  <a:cubicBezTo>
                    <a:pt x="1922" y="11899"/>
                    <a:pt x="1948" y="11899"/>
                    <a:pt x="1975" y="11898"/>
                  </a:cubicBezTo>
                  <a:cubicBezTo>
                    <a:pt x="3773" y="11858"/>
                    <a:pt x="5612" y="11578"/>
                    <a:pt x="7330" y="11058"/>
                  </a:cubicBezTo>
                  <a:cubicBezTo>
                    <a:pt x="9609" y="10459"/>
                    <a:pt x="11607" y="9220"/>
                    <a:pt x="13565" y="8021"/>
                  </a:cubicBezTo>
                  <a:cubicBezTo>
                    <a:pt x="15923" y="6542"/>
                    <a:pt x="18321" y="5183"/>
                    <a:pt x="20839" y="3984"/>
                  </a:cubicBezTo>
                  <a:cubicBezTo>
                    <a:pt x="21239" y="3824"/>
                    <a:pt x="21599" y="3584"/>
                    <a:pt x="21879" y="3225"/>
                  </a:cubicBezTo>
                  <a:cubicBezTo>
                    <a:pt x="22358" y="2465"/>
                    <a:pt x="21759" y="1466"/>
                    <a:pt x="21199" y="747"/>
                  </a:cubicBezTo>
                  <a:cubicBezTo>
                    <a:pt x="21039" y="467"/>
                    <a:pt x="20760" y="227"/>
                    <a:pt x="20480" y="67"/>
                  </a:cubicBezTo>
                  <a:cubicBezTo>
                    <a:pt x="20339" y="20"/>
                    <a:pt x="20199" y="1"/>
                    <a:pt x="20058" y="1"/>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61"/>
            <p:cNvSpPr/>
            <p:nvPr/>
          </p:nvSpPr>
          <p:spPr>
            <a:xfrm>
              <a:off x="7327816" y="4235042"/>
              <a:ext cx="133161" cy="66128"/>
            </a:xfrm>
            <a:custGeom>
              <a:rect b="b" l="l" r="r" t="t"/>
              <a:pathLst>
                <a:path extrusionOk="0" fill="none" h="2998" w="6037">
                  <a:moveTo>
                    <a:pt x="1" y="2998"/>
                  </a:moveTo>
                  <a:cubicBezTo>
                    <a:pt x="2159" y="2279"/>
                    <a:pt x="3878" y="760"/>
                    <a:pt x="6036" y="0"/>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61"/>
            <p:cNvSpPr/>
            <p:nvPr/>
          </p:nvSpPr>
          <p:spPr>
            <a:xfrm>
              <a:off x="7097735" y="4170678"/>
              <a:ext cx="327973" cy="59092"/>
            </a:xfrm>
            <a:custGeom>
              <a:rect b="b" l="l" r="r" t="t"/>
              <a:pathLst>
                <a:path extrusionOk="0" fill="none" h="2679" w="14869">
                  <a:moveTo>
                    <a:pt x="0" y="2679"/>
                  </a:moveTo>
                  <a:cubicBezTo>
                    <a:pt x="4916" y="2679"/>
                    <a:pt x="8513" y="2679"/>
                    <a:pt x="14868" y="1"/>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61"/>
            <p:cNvSpPr/>
            <p:nvPr/>
          </p:nvSpPr>
          <p:spPr>
            <a:xfrm>
              <a:off x="7068641" y="4071067"/>
              <a:ext cx="357067" cy="59092"/>
            </a:xfrm>
            <a:custGeom>
              <a:rect b="b" l="l" r="r" t="t"/>
              <a:pathLst>
                <a:path extrusionOk="0" fill="none" h="2679" w="16188">
                  <a:moveTo>
                    <a:pt x="0" y="2398"/>
                  </a:moveTo>
                  <a:cubicBezTo>
                    <a:pt x="5476" y="2678"/>
                    <a:pt x="10992" y="1879"/>
                    <a:pt x="16187" y="0"/>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61"/>
            <p:cNvSpPr/>
            <p:nvPr/>
          </p:nvSpPr>
          <p:spPr>
            <a:xfrm>
              <a:off x="7051899" y="4147761"/>
              <a:ext cx="66128" cy="61739"/>
            </a:xfrm>
            <a:custGeom>
              <a:rect b="b" l="l" r="r" t="t"/>
              <a:pathLst>
                <a:path extrusionOk="0" fill="none" h="2799" w="2998">
                  <a:moveTo>
                    <a:pt x="40" y="2798"/>
                  </a:moveTo>
                  <a:cubicBezTo>
                    <a:pt x="0" y="1919"/>
                    <a:pt x="40" y="1040"/>
                    <a:pt x="120" y="160"/>
                  </a:cubicBezTo>
                  <a:cubicBezTo>
                    <a:pt x="520" y="81"/>
                    <a:pt x="919" y="41"/>
                    <a:pt x="1319" y="41"/>
                  </a:cubicBezTo>
                  <a:cubicBezTo>
                    <a:pt x="1799" y="1"/>
                    <a:pt x="2278" y="160"/>
                    <a:pt x="2638" y="480"/>
                  </a:cubicBezTo>
                  <a:cubicBezTo>
                    <a:pt x="2878" y="760"/>
                    <a:pt x="2998" y="1200"/>
                    <a:pt x="2958" y="1599"/>
                  </a:cubicBezTo>
                  <a:cubicBezTo>
                    <a:pt x="2878" y="1999"/>
                    <a:pt x="2718" y="2359"/>
                    <a:pt x="2478" y="2678"/>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61"/>
            <p:cNvSpPr/>
            <p:nvPr/>
          </p:nvSpPr>
          <p:spPr>
            <a:xfrm>
              <a:off x="7064229" y="4059597"/>
              <a:ext cx="59092" cy="52034"/>
            </a:xfrm>
            <a:custGeom>
              <a:rect b="b" l="l" r="r" t="t"/>
              <a:pathLst>
                <a:path extrusionOk="0" fill="none" h="2359" w="2679">
                  <a:moveTo>
                    <a:pt x="1" y="2359"/>
                  </a:moveTo>
                  <a:lnTo>
                    <a:pt x="200" y="161"/>
                  </a:lnTo>
                  <a:cubicBezTo>
                    <a:pt x="800" y="1"/>
                    <a:pt x="1439" y="41"/>
                    <a:pt x="2039" y="241"/>
                  </a:cubicBezTo>
                  <a:cubicBezTo>
                    <a:pt x="2199" y="321"/>
                    <a:pt x="2359" y="440"/>
                    <a:pt x="2479" y="560"/>
                  </a:cubicBezTo>
                  <a:cubicBezTo>
                    <a:pt x="2559" y="720"/>
                    <a:pt x="2599" y="880"/>
                    <a:pt x="2638" y="1040"/>
                  </a:cubicBezTo>
                  <a:cubicBezTo>
                    <a:pt x="2678" y="1440"/>
                    <a:pt x="2599" y="1839"/>
                    <a:pt x="2439" y="2199"/>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61"/>
            <p:cNvSpPr/>
            <p:nvPr/>
          </p:nvSpPr>
          <p:spPr>
            <a:xfrm>
              <a:off x="7089794" y="4250902"/>
              <a:ext cx="66150" cy="52034"/>
            </a:xfrm>
            <a:custGeom>
              <a:rect b="b" l="l" r="r" t="t"/>
              <a:pathLst>
                <a:path extrusionOk="0" fill="none" h="2359" w="2999">
                  <a:moveTo>
                    <a:pt x="1" y="2159"/>
                  </a:moveTo>
                  <a:cubicBezTo>
                    <a:pt x="1" y="1440"/>
                    <a:pt x="41" y="760"/>
                    <a:pt x="161" y="41"/>
                  </a:cubicBezTo>
                  <a:lnTo>
                    <a:pt x="1240" y="1"/>
                  </a:lnTo>
                  <a:cubicBezTo>
                    <a:pt x="1599" y="1"/>
                    <a:pt x="1959" y="41"/>
                    <a:pt x="2279" y="161"/>
                  </a:cubicBezTo>
                  <a:cubicBezTo>
                    <a:pt x="2679" y="360"/>
                    <a:pt x="2918" y="760"/>
                    <a:pt x="2958" y="1160"/>
                  </a:cubicBezTo>
                  <a:cubicBezTo>
                    <a:pt x="2998" y="1599"/>
                    <a:pt x="2878" y="1999"/>
                    <a:pt x="2639" y="2359"/>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61"/>
            <p:cNvSpPr/>
            <p:nvPr/>
          </p:nvSpPr>
          <p:spPr>
            <a:xfrm>
              <a:off x="7174429" y="4367277"/>
              <a:ext cx="45858" cy="42328"/>
            </a:xfrm>
            <a:custGeom>
              <a:rect b="b" l="l" r="r" t="t"/>
              <a:pathLst>
                <a:path extrusionOk="0" fill="none" h="1919" w="2079">
                  <a:moveTo>
                    <a:pt x="1" y="1919"/>
                  </a:moveTo>
                  <a:lnTo>
                    <a:pt x="1" y="160"/>
                  </a:lnTo>
                  <a:cubicBezTo>
                    <a:pt x="520" y="1"/>
                    <a:pt x="1080" y="1"/>
                    <a:pt x="1639" y="160"/>
                  </a:cubicBezTo>
                  <a:cubicBezTo>
                    <a:pt x="1679" y="200"/>
                    <a:pt x="1759" y="240"/>
                    <a:pt x="1799" y="280"/>
                  </a:cubicBezTo>
                  <a:cubicBezTo>
                    <a:pt x="1839" y="320"/>
                    <a:pt x="1879" y="400"/>
                    <a:pt x="1919" y="480"/>
                  </a:cubicBezTo>
                  <a:cubicBezTo>
                    <a:pt x="2079" y="880"/>
                    <a:pt x="2039" y="1319"/>
                    <a:pt x="1879" y="1679"/>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61"/>
            <p:cNvSpPr/>
            <p:nvPr/>
          </p:nvSpPr>
          <p:spPr>
            <a:xfrm>
              <a:off x="7567626" y="3076626"/>
              <a:ext cx="89046" cy="81127"/>
            </a:xfrm>
            <a:custGeom>
              <a:rect b="b" l="l" r="r" t="t"/>
              <a:pathLst>
                <a:path extrusionOk="0" fill="none" h="3678" w="4037">
                  <a:moveTo>
                    <a:pt x="4037" y="3678"/>
                  </a:moveTo>
                  <a:cubicBezTo>
                    <a:pt x="2638" y="2479"/>
                    <a:pt x="1319" y="1240"/>
                    <a:pt x="0" y="1"/>
                  </a:cubicBez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61"/>
            <p:cNvSpPr/>
            <p:nvPr/>
          </p:nvSpPr>
          <p:spPr>
            <a:xfrm>
              <a:off x="6129763" y="2053114"/>
              <a:ext cx="437268" cy="493713"/>
            </a:xfrm>
            <a:custGeom>
              <a:rect b="b" l="l" r="r" t="t"/>
              <a:pathLst>
                <a:path extrusionOk="0" fill="none" h="22383" w="19824">
                  <a:moveTo>
                    <a:pt x="19824" y="1"/>
                  </a:moveTo>
                  <a:cubicBezTo>
                    <a:pt x="11431" y="3877"/>
                    <a:pt x="2438" y="13190"/>
                    <a:pt x="0" y="22382"/>
                  </a:cubicBez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61"/>
            <p:cNvSpPr/>
            <p:nvPr/>
          </p:nvSpPr>
          <p:spPr>
            <a:xfrm>
              <a:off x="5656343" y="2771615"/>
              <a:ext cx="134021" cy="483125"/>
            </a:xfrm>
            <a:custGeom>
              <a:rect b="b" l="l" r="r" t="t"/>
              <a:pathLst>
                <a:path extrusionOk="0" fill="none" h="21903" w="6076">
                  <a:moveTo>
                    <a:pt x="0" y="0"/>
                  </a:moveTo>
                  <a:cubicBezTo>
                    <a:pt x="1999" y="6475"/>
                    <a:pt x="4717" y="15308"/>
                    <a:pt x="6076" y="21902"/>
                  </a:cubicBez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61"/>
            <p:cNvSpPr/>
            <p:nvPr/>
          </p:nvSpPr>
          <p:spPr>
            <a:xfrm>
              <a:off x="6047776" y="2988485"/>
              <a:ext cx="70540" cy="627712"/>
            </a:xfrm>
            <a:custGeom>
              <a:rect b="b" l="l" r="r" t="t"/>
              <a:pathLst>
                <a:path extrusionOk="0" fill="none" h="28458" w="3198">
                  <a:moveTo>
                    <a:pt x="3197" y="0"/>
                  </a:moveTo>
                  <a:cubicBezTo>
                    <a:pt x="2558" y="17026"/>
                    <a:pt x="1679" y="21303"/>
                    <a:pt x="0" y="28457"/>
                  </a:cubicBez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61"/>
            <p:cNvSpPr/>
            <p:nvPr/>
          </p:nvSpPr>
          <p:spPr>
            <a:xfrm>
              <a:off x="7348109" y="3958221"/>
              <a:ext cx="101398" cy="39704"/>
            </a:xfrm>
            <a:custGeom>
              <a:rect b="b" l="l" r="r" t="t"/>
              <a:pathLst>
                <a:path extrusionOk="0" fill="none" h="1800" w="4597">
                  <a:moveTo>
                    <a:pt x="0" y="1799"/>
                  </a:moveTo>
                  <a:cubicBezTo>
                    <a:pt x="1679" y="1599"/>
                    <a:pt x="3238" y="1000"/>
                    <a:pt x="4596" y="1"/>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61"/>
            <p:cNvSpPr/>
            <p:nvPr/>
          </p:nvSpPr>
          <p:spPr>
            <a:xfrm>
              <a:off x="7512085" y="4030503"/>
              <a:ext cx="34388" cy="4434"/>
            </a:xfrm>
            <a:custGeom>
              <a:rect b="b" l="l" r="r" t="t"/>
              <a:pathLst>
                <a:path extrusionOk="0" fill="none" h="201" w="1559">
                  <a:moveTo>
                    <a:pt x="0" y="161"/>
                  </a:moveTo>
                  <a:cubicBezTo>
                    <a:pt x="520" y="201"/>
                    <a:pt x="1039" y="161"/>
                    <a:pt x="1559" y="1"/>
                  </a:cubicBez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61"/>
            <p:cNvSpPr/>
            <p:nvPr/>
          </p:nvSpPr>
          <p:spPr>
            <a:xfrm>
              <a:off x="7518239" y="4093984"/>
              <a:ext cx="22080" cy="6198"/>
            </a:xfrm>
            <a:custGeom>
              <a:rect b="b" l="l" r="r" t="t"/>
              <a:pathLst>
                <a:path extrusionOk="0" fill="none" h="281" w="1001">
                  <a:moveTo>
                    <a:pt x="1" y="280"/>
                  </a:moveTo>
                  <a:lnTo>
                    <a:pt x="1000" y="1"/>
                  </a:ln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61"/>
            <p:cNvSpPr/>
            <p:nvPr/>
          </p:nvSpPr>
          <p:spPr>
            <a:xfrm>
              <a:off x="7535003" y="4168032"/>
              <a:ext cx="20293" cy="11492"/>
            </a:xfrm>
            <a:custGeom>
              <a:rect b="b" l="l" r="r" t="t"/>
              <a:pathLst>
                <a:path extrusionOk="0" fill="none" h="521" w="920">
                  <a:moveTo>
                    <a:pt x="920" y="1"/>
                  </a:moveTo>
                  <a:lnTo>
                    <a:pt x="0" y="520"/>
                  </a:ln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61"/>
            <p:cNvSpPr/>
            <p:nvPr/>
          </p:nvSpPr>
          <p:spPr>
            <a:xfrm>
              <a:off x="7563214" y="4221808"/>
              <a:ext cx="17646" cy="11492"/>
            </a:xfrm>
            <a:custGeom>
              <a:rect b="b" l="l" r="r" t="t"/>
              <a:pathLst>
                <a:path extrusionOk="0" fill="none" h="521" w="800">
                  <a:moveTo>
                    <a:pt x="800" y="1"/>
                  </a:moveTo>
                  <a:lnTo>
                    <a:pt x="0" y="520"/>
                  </a:lnTo>
                </a:path>
              </a:pathLst>
            </a:custGeom>
            <a:noFill/>
            <a:ln cap="flat" cmpd="sng" w="6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61"/>
            <p:cNvSpPr/>
            <p:nvPr/>
          </p:nvSpPr>
          <p:spPr>
            <a:xfrm>
              <a:off x="8334587" y="3469823"/>
              <a:ext cx="311231" cy="86421"/>
            </a:xfrm>
            <a:custGeom>
              <a:rect b="b" l="l" r="r" t="t"/>
              <a:pathLst>
                <a:path extrusionOk="0" fill="none" h="3918" w="14110">
                  <a:moveTo>
                    <a:pt x="1" y="3917"/>
                  </a:moveTo>
                  <a:cubicBezTo>
                    <a:pt x="4677" y="2518"/>
                    <a:pt x="9353" y="1200"/>
                    <a:pt x="14109" y="1"/>
                  </a:cubicBez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61"/>
            <p:cNvSpPr/>
            <p:nvPr/>
          </p:nvSpPr>
          <p:spPr>
            <a:xfrm>
              <a:off x="6336927" y="3254719"/>
              <a:ext cx="190444" cy="1303003"/>
            </a:xfrm>
            <a:custGeom>
              <a:rect b="b" l="l" r="r" t="t"/>
              <a:pathLst>
                <a:path extrusionOk="0" fill="none" h="59073" w="8634">
                  <a:moveTo>
                    <a:pt x="8633" y="0"/>
                  </a:moveTo>
                  <a:cubicBezTo>
                    <a:pt x="3118" y="17946"/>
                    <a:pt x="520" y="38209"/>
                    <a:pt x="0" y="59072"/>
                  </a:cubicBez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61"/>
            <p:cNvSpPr/>
            <p:nvPr/>
          </p:nvSpPr>
          <p:spPr>
            <a:xfrm>
              <a:off x="5110134" y="2809510"/>
              <a:ext cx="147256" cy="757300"/>
            </a:xfrm>
            <a:custGeom>
              <a:rect b="b" l="l" r="r" t="t"/>
              <a:pathLst>
                <a:path extrusionOk="0" fill="none" h="34333" w="6676">
                  <a:moveTo>
                    <a:pt x="0" y="1"/>
                  </a:moveTo>
                  <a:cubicBezTo>
                    <a:pt x="760" y="13470"/>
                    <a:pt x="600" y="23262"/>
                    <a:pt x="6675" y="34333"/>
                  </a:cubicBez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61"/>
            <p:cNvSpPr/>
            <p:nvPr/>
          </p:nvSpPr>
          <p:spPr>
            <a:xfrm>
              <a:off x="5583178" y="3326119"/>
              <a:ext cx="442562" cy="233655"/>
            </a:xfrm>
            <a:custGeom>
              <a:rect b="b" l="l" r="r" t="t"/>
              <a:pathLst>
                <a:path extrusionOk="0" h="10593" w="20064">
                  <a:moveTo>
                    <a:pt x="4662" y="0"/>
                  </a:moveTo>
                  <a:cubicBezTo>
                    <a:pt x="3614" y="0"/>
                    <a:pt x="2675" y="187"/>
                    <a:pt x="2238" y="1360"/>
                  </a:cubicBezTo>
                  <a:cubicBezTo>
                    <a:pt x="1479" y="3358"/>
                    <a:pt x="800" y="5436"/>
                    <a:pt x="280" y="7555"/>
                  </a:cubicBezTo>
                  <a:cubicBezTo>
                    <a:pt x="0" y="8754"/>
                    <a:pt x="200" y="9153"/>
                    <a:pt x="1199" y="9673"/>
                  </a:cubicBezTo>
                  <a:cubicBezTo>
                    <a:pt x="2038" y="10193"/>
                    <a:pt x="3038" y="10512"/>
                    <a:pt x="4077" y="10592"/>
                  </a:cubicBezTo>
                  <a:lnTo>
                    <a:pt x="16027" y="10592"/>
                  </a:lnTo>
                  <a:cubicBezTo>
                    <a:pt x="17506" y="10592"/>
                    <a:pt x="20064" y="9473"/>
                    <a:pt x="20064" y="8114"/>
                  </a:cubicBezTo>
                  <a:lnTo>
                    <a:pt x="18705" y="2559"/>
                  </a:lnTo>
                  <a:cubicBezTo>
                    <a:pt x="18065" y="960"/>
                    <a:pt x="17506" y="41"/>
                    <a:pt x="16027" y="41"/>
                  </a:cubicBezTo>
                  <a:lnTo>
                    <a:pt x="6155" y="41"/>
                  </a:lnTo>
                  <a:cubicBezTo>
                    <a:pt x="5660" y="41"/>
                    <a:pt x="5149" y="0"/>
                    <a:pt x="466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61"/>
            <p:cNvSpPr/>
            <p:nvPr/>
          </p:nvSpPr>
          <p:spPr>
            <a:xfrm>
              <a:off x="5682790" y="3379895"/>
              <a:ext cx="246868" cy="62621"/>
            </a:xfrm>
            <a:custGeom>
              <a:rect b="b" l="l" r="r" t="t"/>
              <a:pathLst>
                <a:path extrusionOk="0" h="2839" w="11192">
                  <a:moveTo>
                    <a:pt x="840" y="1"/>
                  </a:moveTo>
                  <a:cubicBezTo>
                    <a:pt x="360" y="1"/>
                    <a:pt x="0" y="361"/>
                    <a:pt x="0" y="840"/>
                  </a:cubicBezTo>
                  <a:lnTo>
                    <a:pt x="0" y="2039"/>
                  </a:lnTo>
                  <a:cubicBezTo>
                    <a:pt x="0" y="2479"/>
                    <a:pt x="360" y="2839"/>
                    <a:pt x="840" y="2839"/>
                  </a:cubicBezTo>
                  <a:lnTo>
                    <a:pt x="10352" y="2839"/>
                  </a:lnTo>
                  <a:cubicBezTo>
                    <a:pt x="10832" y="2839"/>
                    <a:pt x="11191" y="2479"/>
                    <a:pt x="11191" y="2039"/>
                  </a:cubicBezTo>
                  <a:lnTo>
                    <a:pt x="11191" y="840"/>
                  </a:lnTo>
                  <a:cubicBezTo>
                    <a:pt x="11191" y="361"/>
                    <a:pt x="10832" y="1"/>
                    <a:pt x="1035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61"/>
            <p:cNvSpPr/>
            <p:nvPr/>
          </p:nvSpPr>
          <p:spPr>
            <a:xfrm>
              <a:off x="5576120" y="4093102"/>
              <a:ext cx="441701" cy="224832"/>
            </a:xfrm>
            <a:custGeom>
              <a:rect b="b" l="l" r="r" t="t"/>
              <a:pathLst>
                <a:path extrusionOk="0" h="10193" w="20025">
                  <a:moveTo>
                    <a:pt x="0" y="1"/>
                  </a:moveTo>
                  <a:lnTo>
                    <a:pt x="0" y="8274"/>
                  </a:lnTo>
                  <a:cubicBezTo>
                    <a:pt x="0" y="9353"/>
                    <a:pt x="840" y="10192"/>
                    <a:pt x="1879" y="10192"/>
                  </a:cubicBezTo>
                  <a:lnTo>
                    <a:pt x="18106" y="10192"/>
                  </a:lnTo>
                  <a:cubicBezTo>
                    <a:pt x="19145" y="10192"/>
                    <a:pt x="20024" y="9353"/>
                    <a:pt x="20024" y="8274"/>
                  </a:cubicBezTo>
                  <a:lnTo>
                    <a:pt x="20024"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61"/>
            <p:cNvSpPr/>
            <p:nvPr/>
          </p:nvSpPr>
          <p:spPr>
            <a:xfrm>
              <a:off x="5322216" y="3483918"/>
              <a:ext cx="1146086" cy="728250"/>
            </a:xfrm>
            <a:custGeom>
              <a:rect b="b" l="l" r="r" t="t"/>
              <a:pathLst>
                <a:path extrusionOk="0" h="33016" w="51959">
                  <a:moveTo>
                    <a:pt x="2319" y="1"/>
                  </a:moveTo>
                  <a:cubicBezTo>
                    <a:pt x="1040" y="1"/>
                    <a:pt x="1" y="1000"/>
                    <a:pt x="1" y="2319"/>
                  </a:cubicBezTo>
                  <a:lnTo>
                    <a:pt x="1" y="30736"/>
                  </a:lnTo>
                  <a:cubicBezTo>
                    <a:pt x="1" y="32015"/>
                    <a:pt x="1040" y="33014"/>
                    <a:pt x="2319" y="33014"/>
                  </a:cubicBezTo>
                  <a:lnTo>
                    <a:pt x="49680" y="33014"/>
                  </a:lnTo>
                  <a:cubicBezTo>
                    <a:pt x="49704" y="33015"/>
                    <a:pt x="49727" y="33015"/>
                    <a:pt x="49750" y="33015"/>
                  </a:cubicBezTo>
                  <a:cubicBezTo>
                    <a:pt x="50958" y="33015"/>
                    <a:pt x="51959" y="31991"/>
                    <a:pt x="51959" y="30736"/>
                  </a:cubicBezTo>
                  <a:lnTo>
                    <a:pt x="51959" y="5317"/>
                  </a:lnTo>
                  <a:lnTo>
                    <a:pt x="4664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61"/>
            <p:cNvSpPr/>
            <p:nvPr/>
          </p:nvSpPr>
          <p:spPr>
            <a:xfrm>
              <a:off x="5373345" y="3595882"/>
              <a:ext cx="644476" cy="517513"/>
            </a:xfrm>
            <a:custGeom>
              <a:rect b="b" l="l" r="r" t="t"/>
              <a:pathLst>
                <a:path extrusionOk="0" h="23462" w="29218">
                  <a:moveTo>
                    <a:pt x="880" y="1"/>
                  </a:moveTo>
                  <a:cubicBezTo>
                    <a:pt x="401" y="1"/>
                    <a:pt x="1" y="401"/>
                    <a:pt x="1" y="920"/>
                  </a:cubicBezTo>
                  <a:lnTo>
                    <a:pt x="1" y="22583"/>
                  </a:lnTo>
                  <a:cubicBezTo>
                    <a:pt x="1" y="23062"/>
                    <a:pt x="401" y="23462"/>
                    <a:pt x="880" y="23462"/>
                  </a:cubicBezTo>
                  <a:lnTo>
                    <a:pt x="28338" y="23462"/>
                  </a:lnTo>
                  <a:cubicBezTo>
                    <a:pt x="28817" y="23462"/>
                    <a:pt x="29217" y="23062"/>
                    <a:pt x="29217" y="22583"/>
                  </a:cubicBezTo>
                  <a:lnTo>
                    <a:pt x="29217" y="920"/>
                  </a:lnTo>
                  <a:cubicBezTo>
                    <a:pt x="29217" y="401"/>
                    <a:pt x="28817" y="1"/>
                    <a:pt x="28338"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61"/>
            <p:cNvSpPr/>
            <p:nvPr/>
          </p:nvSpPr>
          <p:spPr>
            <a:xfrm>
              <a:off x="6122705" y="3616175"/>
              <a:ext cx="99634" cy="63481"/>
            </a:xfrm>
            <a:custGeom>
              <a:rect b="b" l="l" r="r" t="t"/>
              <a:pathLst>
                <a:path extrusionOk="0" h="2878" w="4517">
                  <a:moveTo>
                    <a:pt x="640" y="0"/>
                  </a:moveTo>
                  <a:cubicBezTo>
                    <a:pt x="280" y="0"/>
                    <a:pt x="0" y="320"/>
                    <a:pt x="0" y="680"/>
                  </a:cubicBezTo>
                  <a:lnTo>
                    <a:pt x="0" y="2238"/>
                  </a:lnTo>
                  <a:cubicBezTo>
                    <a:pt x="0" y="2598"/>
                    <a:pt x="280" y="2878"/>
                    <a:pt x="640" y="2878"/>
                  </a:cubicBezTo>
                  <a:lnTo>
                    <a:pt x="3877" y="2878"/>
                  </a:lnTo>
                  <a:cubicBezTo>
                    <a:pt x="4237" y="2878"/>
                    <a:pt x="4517" y="2598"/>
                    <a:pt x="4517" y="2238"/>
                  </a:cubicBezTo>
                  <a:lnTo>
                    <a:pt x="4517" y="680"/>
                  </a:lnTo>
                  <a:cubicBezTo>
                    <a:pt x="4517" y="320"/>
                    <a:pt x="4237" y="0"/>
                    <a:pt x="38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61"/>
            <p:cNvSpPr/>
            <p:nvPr/>
          </p:nvSpPr>
          <p:spPr>
            <a:xfrm>
              <a:off x="6246117" y="3616175"/>
              <a:ext cx="99656" cy="63481"/>
            </a:xfrm>
            <a:custGeom>
              <a:rect b="b" l="l" r="r" t="t"/>
              <a:pathLst>
                <a:path extrusionOk="0" h="2878" w="4518">
                  <a:moveTo>
                    <a:pt x="640" y="0"/>
                  </a:moveTo>
                  <a:cubicBezTo>
                    <a:pt x="281" y="0"/>
                    <a:pt x="1" y="320"/>
                    <a:pt x="1" y="680"/>
                  </a:cubicBezTo>
                  <a:lnTo>
                    <a:pt x="1" y="2238"/>
                  </a:lnTo>
                  <a:cubicBezTo>
                    <a:pt x="1" y="2598"/>
                    <a:pt x="281" y="2878"/>
                    <a:pt x="640" y="2878"/>
                  </a:cubicBezTo>
                  <a:lnTo>
                    <a:pt x="3878" y="2878"/>
                  </a:lnTo>
                  <a:cubicBezTo>
                    <a:pt x="4237" y="2878"/>
                    <a:pt x="4517" y="2598"/>
                    <a:pt x="4517" y="2238"/>
                  </a:cubicBezTo>
                  <a:lnTo>
                    <a:pt x="4517" y="680"/>
                  </a:lnTo>
                  <a:cubicBezTo>
                    <a:pt x="4517" y="320"/>
                    <a:pt x="4237" y="0"/>
                    <a:pt x="38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61"/>
            <p:cNvSpPr/>
            <p:nvPr/>
          </p:nvSpPr>
          <p:spPr>
            <a:xfrm>
              <a:off x="6122705" y="3697280"/>
              <a:ext cx="99634" cy="63481"/>
            </a:xfrm>
            <a:custGeom>
              <a:rect b="b" l="l" r="r" t="t"/>
              <a:pathLst>
                <a:path extrusionOk="0" h="2878" w="4517">
                  <a:moveTo>
                    <a:pt x="640" y="0"/>
                  </a:moveTo>
                  <a:cubicBezTo>
                    <a:pt x="280" y="0"/>
                    <a:pt x="0" y="280"/>
                    <a:pt x="0" y="640"/>
                  </a:cubicBezTo>
                  <a:lnTo>
                    <a:pt x="0" y="2198"/>
                  </a:lnTo>
                  <a:cubicBezTo>
                    <a:pt x="0" y="2558"/>
                    <a:pt x="280" y="2878"/>
                    <a:pt x="640" y="2878"/>
                  </a:cubicBezTo>
                  <a:lnTo>
                    <a:pt x="3877" y="2878"/>
                  </a:lnTo>
                  <a:cubicBezTo>
                    <a:pt x="4237" y="2878"/>
                    <a:pt x="4517" y="2558"/>
                    <a:pt x="4517" y="2198"/>
                  </a:cubicBezTo>
                  <a:lnTo>
                    <a:pt x="4517" y="640"/>
                  </a:lnTo>
                  <a:cubicBezTo>
                    <a:pt x="4517" y="280"/>
                    <a:pt x="4237" y="0"/>
                    <a:pt x="3877"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61"/>
            <p:cNvSpPr/>
            <p:nvPr/>
          </p:nvSpPr>
          <p:spPr>
            <a:xfrm>
              <a:off x="6246117" y="3697280"/>
              <a:ext cx="99656" cy="63481"/>
            </a:xfrm>
            <a:custGeom>
              <a:rect b="b" l="l" r="r" t="t"/>
              <a:pathLst>
                <a:path extrusionOk="0" h="2878" w="4518">
                  <a:moveTo>
                    <a:pt x="640" y="0"/>
                  </a:moveTo>
                  <a:cubicBezTo>
                    <a:pt x="281" y="0"/>
                    <a:pt x="1" y="280"/>
                    <a:pt x="1" y="640"/>
                  </a:cubicBezTo>
                  <a:lnTo>
                    <a:pt x="1" y="2198"/>
                  </a:lnTo>
                  <a:cubicBezTo>
                    <a:pt x="1" y="2558"/>
                    <a:pt x="281" y="2878"/>
                    <a:pt x="640" y="2878"/>
                  </a:cubicBezTo>
                  <a:lnTo>
                    <a:pt x="3878" y="2878"/>
                  </a:lnTo>
                  <a:cubicBezTo>
                    <a:pt x="4237" y="2878"/>
                    <a:pt x="4517" y="2558"/>
                    <a:pt x="4517" y="2198"/>
                  </a:cubicBezTo>
                  <a:lnTo>
                    <a:pt x="4517" y="640"/>
                  </a:lnTo>
                  <a:cubicBezTo>
                    <a:pt x="4517" y="280"/>
                    <a:pt x="4237" y="0"/>
                    <a:pt x="3878"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61"/>
            <p:cNvSpPr/>
            <p:nvPr/>
          </p:nvSpPr>
          <p:spPr>
            <a:xfrm>
              <a:off x="6098023" y="3813634"/>
              <a:ext cx="276844" cy="276844"/>
            </a:xfrm>
            <a:custGeom>
              <a:rect b="b" l="l" r="r" t="t"/>
              <a:pathLst>
                <a:path extrusionOk="0" h="12551" w="12551">
                  <a:moveTo>
                    <a:pt x="6275" y="1"/>
                  </a:moveTo>
                  <a:cubicBezTo>
                    <a:pt x="2798" y="1"/>
                    <a:pt x="0" y="2799"/>
                    <a:pt x="0" y="6276"/>
                  </a:cubicBezTo>
                  <a:cubicBezTo>
                    <a:pt x="0" y="9713"/>
                    <a:pt x="2798" y="12551"/>
                    <a:pt x="6275" y="12551"/>
                  </a:cubicBezTo>
                  <a:cubicBezTo>
                    <a:pt x="9712" y="12551"/>
                    <a:pt x="12550" y="9713"/>
                    <a:pt x="12550" y="6276"/>
                  </a:cubicBezTo>
                  <a:cubicBezTo>
                    <a:pt x="12550" y="2799"/>
                    <a:pt x="9712" y="1"/>
                    <a:pt x="627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61"/>
            <p:cNvSpPr/>
            <p:nvPr/>
          </p:nvSpPr>
          <p:spPr>
            <a:xfrm>
              <a:off x="6144740" y="3860374"/>
              <a:ext cx="182504" cy="182504"/>
            </a:xfrm>
            <a:custGeom>
              <a:rect b="b" l="l" r="r" t="t"/>
              <a:pathLst>
                <a:path extrusionOk="0" h="8274" w="8274">
                  <a:moveTo>
                    <a:pt x="4157" y="0"/>
                  </a:moveTo>
                  <a:cubicBezTo>
                    <a:pt x="1879" y="0"/>
                    <a:pt x="0" y="1879"/>
                    <a:pt x="0" y="4157"/>
                  </a:cubicBezTo>
                  <a:cubicBezTo>
                    <a:pt x="0" y="6435"/>
                    <a:pt x="1879" y="8273"/>
                    <a:pt x="4157" y="8273"/>
                  </a:cubicBezTo>
                  <a:cubicBezTo>
                    <a:pt x="6435" y="8273"/>
                    <a:pt x="8274" y="6435"/>
                    <a:pt x="8274" y="4157"/>
                  </a:cubicBezTo>
                  <a:cubicBezTo>
                    <a:pt x="8274" y="1879"/>
                    <a:pt x="6435" y="0"/>
                    <a:pt x="41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61"/>
            <p:cNvSpPr/>
            <p:nvPr/>
          </p:nvSpPr>
          <p:spPr>
            <a:xfrm>
              <a:off x="5769189" y="4263254"/>
              <a:ext cx="54681" cy="649748"/>
            </a:xfrm>
            <a:custGeom>
              <a:rect b="b" l="l" r="r" t="t"/>
              <a:pathLst>
                <a:path extrusionOk="0" h="29457" w="2479">
                  <a:moveTo>
                    <a:pt x="1079" y="0"/>
                  </a:moveTo>
                  <a:cubicBezTo>
                    <a:pt x="480" y="0"/>
                    <a:pt x="0" y="480"/>
                    <a:pt x="0" y="1079"/>
                  </a:cubicBezTo>
                  <a:lnTo>
                    <a:pt x="0" y="28377"/>
                  </a:lnTo>
                  <a:cubicBezTo>
                    <a:pt x="0" y="28977"/>
                    <a:pt x="480" y="29456"/>
                    <a:pt x="1079" y="29456"/>
                  </a:cubicBezTo>
                  <a:lnTo>
                    <a:pt x="1399" y="29456"/>
                  </a:lnTo>
                  <a:cubicBezTo>
                    <a:pt x="1999" y="29456"/>
                    <a:pt x="2478" y="28977"/>
                    <a:pt x="2478" y="28377"/>
                  </a:cubicBezTo>
                  <a:lnTo>
                    <a:pt x="2478" y="1079"/>
                  </a:lnTo>
                  <a:cubicBezTo>
                    <a:pt x="2478" y="480"/>
                    <a:pt x="1999" y="0"/>
                    <a:pt x="139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61"/>
            <p:cNvSpPr/>
            <p:nvPr/>
          </p:nvSpPr>
          <p:spPr>
            <a:xfrm>
              <a:off x="5725979" y="4387548"/>
              <a:ext cx="141080" cy="296232"/>
            </a:xfrm>
            <a:custGeom>
              <a:rect b="b" l="l" r="r" t="t"/>
              <a:pathLst>
                <a:path extrusionOk="0" h="13430" w="6396">
                  <a:moveTo>
                    <a:pt x="1280" y="1"/>
                  </a:moveTo>
                  <a:cubicBezTo>
                    <a:pt x="600" y="1"/>
                    <a:pt x="1" y="560"/>
                    <a:pt x="1" y="1280"/>
                  </a:cubicBezTo>
                  <a:lnTo>
                    <a:pt x="1" y="12191"/>
                  </a:lnTo>
                  <a:cubicBezTo>
                    <a:pt x="1" y="12870"/>
                    <a:pt x="600" y="13430"/>
                    <a:pt x="1280" y="13430"/>
                  </a:cubicBezTo>
                  <a:lnTo>
                    <a:pt x="5117" y="13430"/>
                  </a:lnTo>
                  <a:cubicBezTo>
                    <a:pt x="5836" y="13430"/>
                    <a:pt x="6396" y="12870"/>
                    <a:pt x="6396" y="12191"/>
                  </a:cubicBezTo>
                  <a:lnTo>
                    <a:pt x="6396" y="1280"/>
                  </a:lnTo>
                  <a:cubicBezTo>
                    <a:pt x="6396" y="560"/>
                    <a:pt x="5836" y="1"/>
                    <a:pt x="511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61"/>
            <p:cNvSpPr/>
            <p:nvPr/>
          </p:nvSpPr>
          <p:spPr>
            <a:xfrm>
              <a:off x="5666049" y="4833639"/>
              <a:ext cx="261845" cy="95222"/>
            </a:xfrm>
            <a:custGeom>
              <a:rect b="b" l="l" r="r" t="t"/>
              <a:pathLst>
                <a:path extrusionOk="0" h="4317" w="11871">
                  <a:moveTo>
                    <a:pt x="2158" y="0"/>
                  </a:moveTo>
                  <a:cubicBezTo>
                    <a:pt x="959" y="0"/>
                    <a:pt x="0" y="960"/>
                    <a:pt x="0" y="2159"/>
                  </a:cubicBezTo>
                  <a:cubicBezTo>
                    <a:pt x="0" y="3358"/>
                    <a:pt x="959" y="4317"/>
                    <a:pt x="2158" y="4317"/>
                  </a:cubicBezTo>
                  <a:lnTo>
                    <a:pt x="9712" y="4317"/>
                  </a:lnTo>
                  <a:cubicBezTo>
                    <a:pt x="10871" y="4317"/>
                    <a:pt x="11870" y="3358"/>
                    <a:pt x="11870" y="2159"/>
                  </a:cubicBezTo>
                  <a:cubicBezTo>
                    <a:pt x="11870" y="960"/>
                    <a:pt x="10871" y="0"/>
                    <a:pt x="971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61"/>
            <p:cNvSpPr/>
            <p:nvPr/>
          </p:nvSpPr>
          <p:spPr>
            <a:xfrm>
              <a:off x="5881153" y="4361299"/>
              <a:ext cx="742301" cy="225317"/>
            </a:xfrm>
            <a:custGeom>
              <a:rect b="b" l="l" r="r" t="t"/>
              <a:pathLst>
                <a:path extrusionOk="0" h="10215" w="33653">
                  <a:moveTo>
                    <a:pt x="30337" y="0"/>
                  </a:moveTo>
                  <a:cubicBezTo>
                    <a:pt x="30191" y="0"/>
                    <a:pt x="30044" y="11"/>
                    <a:pt x="29896" y="32"/>
                  </a:cubicBezTo>
                  <a:lnTo>
                    <a:pt x="2878" y="3949"/>
                  </a:lnTo>
                  <a:cubicBezTo>
                    <a:pt x="1159" y="4228"/>
                    <a:pt x="0" y="5787"/>
                    <a:pt x="240" y="7506"/>
                  </a:cubicBezTo>
                  <a:lnTo>
                    <a:pt x="240" y="7586"/>
                  </a:lnTo>
                  <a:cubicBezTo>
                    <a:pt x="459" y="9116"/>
                    <a:pt x="1807" y="10215"/>
                    <a:pt x="3316" y="10215"/>
                  </a:cubicBezTo>
                  <a:cubicBezTo>
                    <a:pt x="3462" y="10215"/>
                    <a:pt x="3609" y="10205"/>
                    <a:pt x="3757" y="10183"/>
                  </a:cubicBezTo>
                  <a:lnTo>
                    <a:pt x="30775" y="6267"/>
                  </a:lnTo>
                  <a:cubicBezTo>
                    <a:pt x="32494" y="5987"/>
                    <a:pt x="33653" y="4428"/>
                    <a:pt x="33413" y="2710"/>
                  </a:cubicBezTo>
                  <a:lnTo>
                    <a:pt x="33413" y="2630"/>
                  </a:lnTo>
                  <a:cubicBezTo>
                    <a:pt x="33194" y="1099"/>
                    <a:pt x="31846" y="0"/>
                    <a:pt x="3033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61"/>
            <p:cNvSpPr/>
            <p:nvPr/>
          </p:nvSpPr>
          <p:spPr>
            <a:xfrm>
              <a:off x="5553202" y="4879474"/>
              <a:ext cx="504279" cy="498125"/>
            </a:xfrm>
            <a:custGeom>
              <a:rect b="b" l="l" r="r" t="t"/>
              <a:pathLst>
                <a:path extrusionOk="0" fill="none" h="22583" w="22862">
                  <a:moveTo>
                    <a:pt x="0" y="22582"/>
                  </a:moveTo>
                  <a:lnTo>
                    <a:pt x="11231" y="1"/>
                  </a:lnTo>
                  <a:lnTo>
                    <a:pt x="22862" y="21663"/>
                  </a:lnTo>
                </a:path>
              </a:pathLst>
            </a:custGeom>
            <a:solidFill>
              <a:schemeClr val="dk1"/>
            </a:solidFill>
            <a:ln cap="rnd" cmpd="sng" w="37975">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61"/>
            <p:cNvSpPr/>
            <p:nvPr/>
          </p:nvSpPr>
          <p:spPr>
            <a:xfrm>
              <a:off x="5800930" y="4879474"/>
              <a:ext cx="22" cy="531630"/>
            </a:xfrm>
            <a:custGeom>
              <a:rect b="b" l="l" r="r" t="t"/>
              <a:pathLst>
                <a:path extrusionOk="0" fill="none" h="24102" w="1">
                  <a:moveTo>
                    <a:pt x="0" y="24101"/>
                  </a:moveTo>
                  <a:lnTo>
                    <a:pt x="0" y="1"/>
                  </a:lnTo>
                </a:path>
              </a:pathLst>
            </a:custGeom>
            <a:solidFill>
              <a:schemeClr val="dk1"/>
            </a:solidFill>
            <a:ln cap="rnd" cmpd="sng" w="37975">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61"/>
            <p:cNvSpPr/>
            <p:nvPr/>
          </p:nvSpPr>
          <p:spPr>
            <a:xfrm>
              <a:off x="5257874" y="3398423"/>
              <a:ext cx="156057" cy="100516"/>
            </a:xfrm>
            <a:custGeom>
              <a:rect b="b" l="l" r="r" t="t"/>
              <a:pathLst>
                <a:path extrusionOk="0" fill="none" h="4557" w="7075">
                  <a:moveTo>
                    <a:pt x="7074" y="0"/>
                  </a:moveTo>
                  <a:cubicBezTo>
                    <a:pt x="4037" y="40"/>
                    <a:pt x="1319" y="1839"/>
                    <a:pt x="0" y="4556"/>
                  </a:cubicBez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61"/>
            <p:cNvSpPr/>
            <p:nvPr/>
          </p:nvSpPr>
          <p:spPr>
            <a:xfrm>
              <a:off x="5480016" y="3967926"/>
              <a:ext cx="102303" cy="102281"/>
            </a:xfrm>
            <a:custGeom>
              <a:rect b="b" l="l" r="r" t="t"/>
              <a:pathLst>
                <a:path extrusionOk="0" h="4637" w="4638">
                  <a:moveTo>
                    <a:pt x="2319" y="0"/>
                  </a:moveTo>
                  <a:cubicBezTo>
                    <a:pt x="1040" y="0"/>
                    <a:pt x="1" y="1039"/>
                    <a:pt x="1" y="2318"/>
                  </a:cubicBezTo>
                  <a:cubicBezTo>
                    <a:pt x="1" y="3597"/>
                    <a:pt x="1040" y="4636"/>
                    <a:pt x="2319" y="4636"/>
                  </a:cubicBezTo>
                  <a:cubicBezTo>
                    <a:pt x="3598" y="4636"/>
                    <a:pt x="4637" y="3597"/>
                    <a:pt x="4637" y="2318"/>
                  </a:cubicBezTo>
                  <a:cubicBezTo>
                    <a:pt x="4637" y="1039"/>
                    <a:pt x="3598" y="0"/>
                    <a:pt x="231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61"/>
            <p:cNvSpPr/>
            <p:nvPr/>
          </p:nvSpPr>
          <p:spPr>
            <a:xfrm>
              <a:off x="5651049" y="3966161"/>
              <a:ext cx="99634" cy="98751"/>
            </a:xfrm>
            <a:custGeom>
              <a:rect b="b" l="l" r="r" t="t"/>
              <a:pathLst>
                <a:path extrusionOk="0" h="4477" w="4517">
                  <a:moveTo>
                    <a:pt x="1" y="0"/>
                  </a:moveTo>
                  <a:lnTo>
                    <a:pt x="1" y="4477"/>
                  </a:lnTo>
                  <a:lnTo>
                    <a:pt x="4517" y="4477"/>
                  </a:lnTo>
                  <a:lnTo>
                    <a:pt x="4517"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61"/>
            <p:cNvSpPr/>
            <p:nvPr/>
          </p:nvSpPr>
          <p:spPr>
            <a:xfrm>
              <a:off x="5827377" y="3966161"/>
              <a:ext cx="85539" cy="99634"/>
            </a:xfrm>
            <a:custGeom>
              <a:rect b="b" l="l" r="r" t="t"/>
              <a:pathLst>
                <a:path extrusionOk="0" h="4517" w="3878">
                  <a:moveTo>
                    <a:pt x="0" y="0"/>
                  </a:moveTo>
                  <a:lnTo>
                    <a:pt x="0" y="2238"/>
                  </a:lnTo>
                  <a:lnTo>
                    <a:pt x="0" y="4517"/>
                  </a:lnTo>
                  <a:lnTo>
                    <a:pt x="1919" y="3358"/>
                  </a:lnTo>
                  <a:lnTo>
                    <a:pt x="3877" y="2238"/>
                  </a:lnTo>
                  <a:lnTo>
                    <a:pt x="1919" y="1119"/>
                  </a:lnTo>
                  <a:lnTo>
                    <a:pt x="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61"/>
            <p:cNvSpPr/>
            <p:nvPr/>
          </p:nvSpPr>
          <p:spPr>
            <a:xfrm>
              <a:off x="5481780" y="3683164"/>
              <a:ext cx="430254" cy="208951"/>
            </a:xfrm>
            <a:custGeom>
              <a:rect b="b" l="l" r="r" t="t"/>
              <a:pathLst>
                <a:path extrusionOk="0" fill="none" h="9473" w="19506">
                  <a:moveTo>
                    <a:pt x="19505" y="4717"/>
                  </a:moveTo>
                  <a:cubicBezTo>
                    <a:pt x="19505" y="4717"/>
                    <a:pt x="15149" y="9473"/>
                    <a:pt x="9753" y="9473"/>
                  </a:cubicBezTo>
                  <a:cubicBezTo>
                    <a:pt x="4357" y="9473"/>
                    <a:pt x="1" y="4717"/>
                    <a:pt x="1" y="4717"/>
                  </a:cubicBezTo>
                  <a:cubicBezTo>
                    <a:pt x="1" y="4717"/>
                    <a:pt x="4357" y="1"/>
                    <a:pt x="9753" y="1"/>
                  </a:cubicBezTo>
                  <a:cubicBezTo>
                    <a:pt x="15149" y="1"/>
                    <a:pt x="19505" y="4717"/>
                    <a:pt x="19505" y="4717"/>
                  </a:cubicBezTo>
                  <a:close/>
                </a:path>
              </a:pathLst>
            </a:custGeom>
            <a:solidFill>
              <a:schemeClr val="dk1"/>
            </a:solid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61"/>
            <p:cNvSpPr/>
            <p:nvPr/>
          </p:nvSpPr>
          <p:spPr>
            <a:xfrm>
              <a:off x="5609625" y="3683164"/>
              <a:ext cx="174563" cy="208951"/>
            </a:xfrm>
            <a:custGeom>
              <a:rect b="b" l="l" r="r" t="t"/>
              <a:pathLst>
                <a:path extrusionOk="0" h="9473" w="7914">
                  <a:moveTo>
                    <a:pt x="3957" y="1"/>
                  </a:moveTo>
                  <a:cubicBezTo>
                    <a:pt x="1759" y="1"/>
                    <a:pt x="0" y="2119"/>
                    <a:pt x="0" y="4717"/>
                  </a:cubicBezTo>
                  <a:cubicBezTo>
                    <a:pt x="0" y="7355"/>
                    <a:pt x="1759" y="9473"/>
                    <a:pt x="3957" y="9473"/>
                  </a:cubicBezTo>
                  <a:cubicBezTo>
                    <a:pt x="6115" y="9473"/>
                    <a:pt x="7914" y="7355"/>
                    <a:pt x="7914" y="4717"/>
                  </a:cubicBezTo>
                  <a:cubicBezTo>
                    <a:pt x="7914" y="2119"/>
                    <a:pt x="6115" y="1"/>
                    <a:pt x="395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61"/>
            <p:cNvSpPr/>
            <p:nvPr/>
          </p:nvSpPr>
          <p:spPr>
            <a:xfrm>
              <a:off x="5688966" y="4570052"/>
              <a:ext cx="33527" cy="149881"/>
            </a:xfrm>
            <a:custGeom>
              <a:rect b="b" l="l" r="r" t="t"/>
              <a:pathLst>
                <a:path extrusionOk="0" fill="none" h="6795" w="1520">
                  <a:moveTo>
                    <a:pt x="480" y="0"/>
                  </a:moveTo>
                  <a:cubicBezTo>
                    <a:pt x="160" y="1159"/>
                    <a:pt x="0" y="2358"/>
                    <a:pt x="0" y="3597"/>
                  </a:cubicBezTo>
                  <a:cubicBezTo>
                    <a:pt x="40" y="4836"/>
                    <a:pt x="560" y="5995"/>
                    <a:pt x="1519" y="6795"/>
                  </a:cubicBezTo>
                </a:path>
              </a:pathLst>
            </a:custGeom>
            <a:solidFill>
              <a:schemeClr val="dk1"/>
            </a:solid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61"/>
            <p:cNvSpPr/>
            <p:nvPr/>
          </p:nvSpPr>
          <p:spPr>
            <a:xfrm>
              <a:off x="6673701" y="1495082"/>
              <a:ext cx="243338" cy="105810"/>
            </a:xfrm>
            <a:custGeom>
              <a:rect b="b" l="l" r="r" t="t"/>
              <a:pathLst>
                <a:path extrusionOk="0" h="4797" w="11032">
                  <a:moveTo>
                    <a:pt x="2358" y="0"/>
                  </a:moveTo>
                  <a:cubicBezTo>
                    <a:pt x="1039" y="0"/>
                    <a:pt x="0" y="1079"/>
                    <a:pt x="0" y="2398"/>
                  </a:cubicBezTo>
                  <a:cubicBezTo>
                    <a:pt x="0" y="3717"/>
                    <a:pt x="1039" y="4796"/>
                    <a:pt x="2358" y="4796"/>
                  </a:cubicBezTo>
                  <a:lnTo>
                    <a:pt x="8633" y="4796"/>
                  </a:lnTo>
                  <a:cubicBezTo>
                    <a:pt x="9952" y="4796"/>
                    <a:pt x="11031" y="3717"/>
                    <a:pt x="11031" y="2398"/>
                  </a:cubicBezTo>
                  <a:cubicBezTo>
                    <a:pt x="11031" y="1079"/>
                    <a:pt x="9952" y="0"/>
                    <a:pt x="863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61"/>
            <p:cNvSpPr/>
            <p:nvPr/>
          </p:nvSpPr>
          <p:spPr>
            <a:xfrm>
              <a:off x="6814737" y="1403389"/>
              <a:ext cx="135786" cy="197503"/>
            </a:xfrm>
            <a:custGeom>
              <a:rect b="b" l="l" r="r" t="t"/>
              <a:pathLst>
                <a:path extrusionOk="0" h="8954" w="6156">
                  <a:moveTo>
                    <a:pt x="43" y="5072"/>
                  </a:moveTo>
                  <a:cubicBezTo>
                    <a:pt x="29" y="5073"/>
                    <a:pt x="15" y="5075"/>
                    <a:pt x="1" y="5076"/>
                  </a:cubicBezTo>
                  <a:cubicBezTo>
                    <a:pt x="15" y="5075"/>
                    <a:pt x="29" y="5073"/>
                    <a:pt x="43" y="5072"/>
                  </a:cubicBezTo>
                  <a:close/>
                  <a:moveTo>
                    <a:pt x="2759" y="1"/>
                  </a:moveTo>
                  <a:cubicBezTo>
                    <a:pt x="2481" y="1748"/>
                    <a:pt x="2281" y="4799"/>
                    <a:pt x="43" y="5072"/>
                  </a:cubicBezTo>
                  <a:lnTo>
                    <a:pt x="43" y="5072"/>
                  </a:lnTo>
                  <a:cubicBezTo>
                    <a:pt x="77" y="5068"/>
                    <a:pt x="110" y="5067"/>
                    <a:pt x="143" y="5067"/>
                  </a:cubicBezTo>
                  <a:cubicBezTo>
                    <a:pt x="683" y="5067"/>
                    <a:pt x="1155" y="5471"/>
                    <a:pt x="1560" y="5876"/>
                  </a:cubicBezTo>
                  <a:cubicBezTo>
                    <a:pt x="2227" y="6544"/>
                    <a:pt x="2744" y="7363"/>
                    <a:pt x="3027" y="8254"/>
                  </a:cubicBezTo>
                  <a:lnTo>
                    <a:pt x="3027" y="8254"/>
                  </a:lnTo>
                  <a:cubicBezTo>
                    <a:pt x="2773" y="6368"/>
                    <a:pt x="4163" y="4575"/>
                    <a:pt x="6156" y="4397"/>
                  </a:cubicBezTo>
                  <a:lnTo>
                    <a:pt x="6156" y="4397"/>
                  </a:lnTo>
                  <a:cubicBezTo>
                    <a:pt x="5971" y="4413"/>
                    <a:pt x="5791" y="4422"/>
                    <a:pt x="5617" y="4422"/>
                  </a:cubicBezTo>
                  <a:cubicBezTo>
                    <a:pt x="4465" y="4422"/>
                    <a:pt x="3551" y="4037"/>
                    <a:pt x="3238" y="2718"/>
                  </a:cubicBezTo>
                  <a:cubicBezTo>
                    <a:pt x="2998" y="1839"/>
                    <a:pt x="2839" y="920"/>
                    <a:pt x="2759" y="1"/>
                  </a:cubicBezTo>
                  <a:close/>
                  <a:moveTo>
                    <a:pt x="3027" y="8254"/>
                  </a:moveTo>
                  <a:lnTo>
                    <a:pt x="3027" y="8254"/>
                  </a:lnTo>
                  <a:cubicBezTo>
                    <a:pt x="3059" y="8487"/>
                    <a:pt x="3115" y="8721"/>
                    <a:pt x="3198" y="8953"/>
                  </a:cubicBezTo>
                  <a:cubicBezTo>
                    <a:pt x="3157" y="8717"/>
                    <a:pt x="3100" y="8483"/>
                    <a:pt x="3027" y="8254"/>
                  </a:cubicBezTo>
                  <a:close/>
                </a:path>
              </a:pathLst>
            </a:custGeom>
            <a:solidFill>
              <a:schemeClr val="lt1">
                <a:alpha val="623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61"/>
            <p:cNvSpPr/>
            <p:nvPr/>
          </p:nvSpPr>
          <p:spPr>
            <a:xfrm>
              <a:off x="6673701" y="1547975"/>
              <a:ext cx="243338" cy="22"/>
            </a:xfrm>
            <a:custGeom>
              <a:rect b="b" l="l" r="r" t="t"/>
              <a:pathLst>
                <a:path extrusionOk="0" fill="none" h="1" w="11032">
                  <a:moveTo>
                    <a:pt x="0" y="0"/>
                  </a:moveTo>
                  <a:lnTo>
                    <a:pt x="11031" y="0"/>
                  </a:ln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61"/>
            <p:cNvSpPr/>
            <p:nvPr/>
          </p:nvSpPr>
          <p:spPr>
            <a:xfrm>
              <a:off x="6745984" y="1495082"/>
              <a:ext cx="22" cy="105810"/>
            </a:xfrm>
            <a:custGeom>
              <a:rect b="b" l="l" r="r" t="t"/>
              <a:pathLst>
                <a:path extrusionOk="0" fill="none" h="4797" w="1">
                  <a:moveTo>
                    <a:pt x="0" y="0"/>
                  </a:moveTo>
                  <a:lnTo>
                    <a:pt x="0" y="4796"/>
                  </a:ln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61"/>
            <p:cNvSpPr/>
            <p:nvPr/>
          </p:nvSpPr>
          <p:spPr>
            <a:xfrm>
              <a:off x="6835912" y="1495082"/>
              <a:ext cx="22" cy="105810"/>
            </a:xfrm>
            <a:custGeom>
              <a:rect b="b" l="l" r="r" t="t"/>
              <a:pathLst>
                <a:path extrusionOk="0" fill="none" h="4797" w="1">
                  <a:moveTo>
                    <a:pt x="0" y="0"/>
                  </a:moveTo>
                  <a:lnTo>
                    <a:pt x="0" y="4796"/>
                  </a:lnTo>
                </a:path>
              </a:pathLst>
            </a:custGeom>
            <a:noFill/>
            <a:ln cap="flat" cmpd="sng" w="13000">
              <a:solidFill>
                <a:schemeClr val="dk1"/>
              </a:solidFill>
              <a:prstDash val="solid"/>
              <a:miter lim="3996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06" name="Google Shape;1606;p61"/>
          <p:cNvGrpSpPr/>
          <p:nvPr/>
        </p:nvGrpSpPr>
        <p:grpSpPr>
          <a:xfrm>
            <a:off x="4791087" y="766327"/>
            <a:ext cx="1389509" cy="1043269"/>
            <a:chOff x="4791087" y="766327"/>
            <a:chExt cx="1389509" cy="1043269"/>
          </a:xfrm>
        </p:grpSpPr>
        <p:grpSp>
          <p:nvGrpSpPr>
            <p:cNvPr id="1607" name="Google Shape;1607;p61"/>
            <p:cNvGrpSpPr/>
            <p:nvPr/>
          </p:nvGrpSpPr>
          <p:grpSpPr>
            <a:xfrm>
              <a:off x="4791087" y="766327"/>
              <a:ext cx="1389509" cy="1043269"/>
              <a:chOff x="11717200" y="1003300"/>
              <a:chExt cx="987428" cy="741379"/>
            </a:xfrm>
          </p:grpSpPr>
          <p:sp>
            <p:nvSpPr>
              <p:cNvPr id="1608" name="Google Shape;1608;p61"/>
              <p:cNvSpPr/>
              <p:nvPr/>
            </p:nvSpPr>
            <p:spPr>
              <a:xfrm>
                <a:off x="11717200" y="1003300"/>
                <a:ext cx="868150" cy="482100"/>
              </a:xfrm>
              <a:custGeom>
                <a:rect b="b" l="l" r="r" t="t"/>
                <a:pathLst>
                  <a:path extrusionOk="0" h="19284" w="34726">
                    <a:moveTo>
                      <a:pt x="17363" y="0"/>
                    </a:moveTo>
                    <a:cubicBezTo>
                      <a:pt x="7764" y="0"/>
                      <a:pt x="0" y="4309"/>
                      <a:pt x="0" y="9642"/>
                    </a:cubicBezTo>
                    <a:cubicBezTo>
                      <a:pt x="0" y="14974"/>
                      <a:pt x="7764" y="19283"/>
                      <a:pt x="17363" y="19283"/>
                    </a:cubicBezTo>
                    <a:cubicBezTo>
                      <a:pt x="26962" y="19283"/>
                      <a:pt x="34726" y="14974"/>
                      <a:pt x="34726" y="9642"/>
                    </a:cubicBezTo>
                    <a:cubicBezTo>
                      <a:pt x="34726" y="4309"/>
                      <a:pt x="26962" y="0"/>
                      <a:pt x="1736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61"/>
              <p:cNvSpPr/>
              <p:nvPr/>
            </p:nvSpPr>
            <p:spPr>
              <a:xfrm rot="-2992783">
                <a:off x="12351520" y="1317929"/>
                <a:ext cx="240002" cy="407429"/>
              </a:xfrm>
              <a:custGeom>
                <a:rect b="b" l="l" r="r" t="t"/>
                <a:pathLst>
                  <a:path extrusionOk="0" h="16297" w="9600">
                    <a:moveTo>
                      <a:pt x="2091" y="0"/>
                    </a:moveTo>
                    <a:lnTo>
                      <a:pt x="2091" y="0"/>
                    </a:lnTo>
                    <a:cubicBezTo>
                      <a:pt x="1" y="5333"/>
                      <a:pt x="427" y="11348"/>
                      <a:pt x="3243" y="16297"/>
                    </a:cubicBezTo>
                    <a:cubicBezTo>
                      <a:pt x="2518" y="10410"/>
                      <a:pt x="4907" y="4522"/>
                      <a:pt x="9599" y="854"/>
                    </a:cubicBezTo>
                    <a:lnTo>
                      <a:pt x="209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0" name="Google Shape;1610;p61"/>
            <p:cNvSpPr/>
            <p:nvPr/>
          </p:nvSpPr>
          <p:spPr>
            <a:xfrm flipH="1">
              <a:off x="4990432" y="1005850"/>
              <a:ext cx="766494" cy="199380"/>
            </a:xfrm>
            <a:custGeom>
              <a:rect b="b" l="l" r="r" t="t"/>
              <a:pathLst>
                <a:path extrusionOk="0" h="7615" w="33373">
                  <a:moveTo>
                    <a:pt x="10297" y="2039"/>
                  </a:moveTo>
                  <a:cubicBezTo>
                    <a:pt x="10623" y="2568"/>
                    <a:pt x="10826" y="3178"/>
                    <a:pt x="10867" y="3789"/>
                  </a:cubicBezTo>
                  <a:cubicBezTo>
                    <a:pt x="10948" y="4521"/>
                    <a:pt x="10663" y="5254"/>
                    <a:pt x="10134" y="5823"/>
                  </a:cubicBezTo>
                  <a:cubicBezTo>
                    <a:pt x="9879" y="6042"/>
                    <a:pt x="9525" y="6196"/>
                    <a:pt x="9161" y="6196"/>
                  </a:cubicBezTo>
                  <a:cubicBezTo>
                    <a:pt x="9119" y="6196"/>
                    <a:pt x="9077" y="6194"/>
                    <a:pt x="9035" y="6190"/>
                  </a:cubicBezTo>
                  <a:cubicBezTo>
                    <a:pt x="8873" y="6149"/>
                    <a:pt x="8710" y="6068"/>
                    <a:pt x="8628" y="5905"/>
                  </a:cubicBezTo>
                  <a:cubicBezTo>
                    <a:pt x="8547" y="5701"/>
                    <a:pt x="8547" y="5498"/>
                    <a:pt x="8547" y="5335"/>
                  </a:cubicBezTo>
                  <a:cubicBezTo>
                    <a:pt x="8669" y="4033"/>
                    <a:pt x="9320" y="2853"/>
                    <a:pt x="10297" y="2039"/>
                  </a:cubicBezTo>
                  <a:close/>
                  <a:moveTo>
                    <a:pt x="18640" y="2120"/>
                  </a:moveTo>
                  <a:lnTo>
                    <a:pt x="18640" y="2120"/>
                  </a:lnTo>
                  <a:cubicBezTo>
                    <a:pt x="19128" y="3341"/>
                    <a:pt x="18640" y="4887"/>
                    <a:pt x="17948" y="6027"/>
                  </a:cubicBezTo>
                  <a:cubicBezTo>
                    <a:pt x="17745" y="6393"/>
                    <a:pt x="17378" y="6678"/>
                    <a:pt x="16971" y="6841"/>
                  </a:cubicBezTo>
                  <a:cubicBezTo>
                    <a:pt x="16939" y="6852"/>
                    <a:pt x="16903" y="6857"/>
                    <a:pt x="16867" y="6857"/>
                  </a:cubicBezTo>
                  <a:cubicBezTo>
                    <a:pt x="16768" y="6857"/>
                    <a:pt x="16665" y="6819"/>
                    <a:pt x="16605" y="6759"/>
                  </a:cubicBezTo>
                  <a:cubicBezTo>
                    <a:pt x="16361" y="6556"/>
                    <a:pt x="16279" y="6271"/>
                    <a:pt x="16279" y="5986"/>
                  </a:cubicBezTo>
                  <a:cubicBezTo>
                    <a:pt x="16239" y="4399"/>
                    <a:pt x="17338" y="3056"/>
                    <a:pt x="18640" y="2120"/>
                  </a:cubicBezTo>
                  <a:close/>
                  <a:moveTo>
                    <a:pt x="25477" y="1998"/>
                  </a:moveTo>
                  <a:cubicBezTo>
                    <a:pt x="25762" y="2323"/>
                    <a:pt x="25965" y="2690"/>
                    <a:pt x="26128" y="3097"/>
                  </a:cubicBezTo>
                  <a:cubicBezTo>
                    <a:pt x="26576" y="4440"/>
                    <a:pt x="26250" y="5905"/>
                    <a:pt x="25233" y="6882"/>
                  </a:cubicBezTo>
                  <a:cubicBezTo>
                    <a:pt x="25131" y="7017"/>
                    <a:pt x="24889" y="7237"/>
                    <a:pt x="24647" y="7237"/>
                  </a:cubicBezTo>
                  <a:cubicBezTo>
                    <a:pt x="24597" y="7237"/>
                    <a:pt x="24548" y="7228"/>
                    <a:pt x="24500" y="7207"/>
                  </a:cubicBezTo>
                  <a:cubicBezTo>
                    <a:pt x="24338" y="7126"/>
                    <a:pt x="24215" y="6963"/>
                    <a:pt x="24093" y="6637"/>
                  </a:cubicBezTo>
                  <a:cubicBezTo>
                    <a:pt x="23768" y="5376"/>
                    <a:pt x="23971" y="4033"/>
                    <a:pt x="24704" y="2975"/>
                  </a:cubicBezTo>
                  <a:cubicBezTo>
                    <a:pt x="24907" y="2608"/>
                    <a:pt x="25192" y="2283"/>
                    <a:pt x="25477" y="1998"/>
                  </a:cubicBezTo>
                  <a:close/>
                  <a:moveTo>
                    <a:pt x="15363" y="1"/>
                  </a:moveTo>
                  <a:cubicBezTo>
                    <a:pt x="15290" y="1"/>
                    <a:pt x="15215" y="2"/>
                    <a:pt x="15140" y="4"/>
                  </a:cubicBezTo>
                  <a:cubicBezTo>
                    <a:pt x="13553" y="4"/>
                    <a:pt x="11966" y="451"/>
                    <a:pt x="10623" y="1306"/>
                  </a:cubicBezTo>
                  <a:lnTo>
                    <a:pt x="10378" y="1510"/>
                  </a:lnTo>
                  <a:cubicBezTo>
                    <a:pt x="10175" y="1306"/>
                    <a:pt x="10012" y="1143"/>
                    <a:pt x="9768" y="980"/>
                  </a:cubicBezTo>
                  <a:cubicBezTo>
                    <a:pt x="8994" y="428"/>
                    <a:pt x="8015" y="151"/>
                    <a:pt x="6976" y="151"/>
                  </a:cubicBezTo>
                  <a:cubicBezTo>
                    <a:pt x="6103" y="151"/>
                    <a:pt x="5188" y="346"/>
                    <a:pt x="4315" y="736"/>
                  </a:cubicBezTo>
                  <a:cubicBezTo>
                    <a:pt x="2646" y="1550"/>
                    <a:pt x="1303" y="2893"/>
                    <a:pt x="1" y="4318"/>
                  </a:cubicBezTo>
                  <a:lnTo>
                    <a:pt x="285" y="4562"/>
                  </a:lnTo>
                  <a:cubicBezTo>
                    <a:pt x="1588" y="3178"/>
                    <a:pt x="2849" y="1835"/>
                    <a:pt x="4477" y="1103"/>
                  </a:cubicBezTo>
                  <a:cubicBezTo>
                    <a:pt x="5323" y="680"/>
                    <a:pt x="6214" y="475"/>
                    <a:pt x="7056" y="475"/>
                  </a:cubicBezTo>
                  <a:cubicBezTo>
                    <a:pt x="7997" y="475"/>
                    <a:pt x="8877" y="731"/>
                    <a:pt x="9564" y="1225"/>
                  </a:cubicBezTo>
                  <a:cubicBezTo>
                    <a:pt x="9727" y="1387"/>
                    <a:pt x="9931" y="1550"/>
                    <a:pt x="10053" y="1713"/>
                  </a:cubicBezTo>
                  <a:cubicBezTo>
                    <a:pt x="8995" y="2608"/>
                    <a:pt x="8303" y="3870"/>
                    <a:pt x="8181" y="5294"/>
                  </a:cubicBezTo>
                  <a:cubicBezTo>
                    <a:pt x="8140" y="5539"/>
                    <a:pt x="8181" y="5823"/>
                    <a:pt x="8303" y="6068"/>
                  </a:cubicBezTo>
                  <a:cubicBezTo>
                    <a:pt x="8466" y="6312"/>
                    <a:pt x="8710" y="6515"/>
                    <a:pt x="8995" y="6556"/>
                  </a:cubicBezTo>
                  <a:cubicBezTo>
                    <a:pt x="9048" y="6560"/>
                    <a:pt x="9100" y="6562"/>
                    <a:pt x="9152" y="6562"/>
                  </a:cubicBezTo>
                  <a:cubicBezTo>
                    <a:pt x="9621" y="6562"/>
                    <a:pt x="10053" y="6397"/>
                    <a:pt x="10419" y="6068"/>
                  </a:cubicBezTo>
                  <a:cubicBezTo>
                    <a:pt x="11030" y="5457"/>
                    <a:pt x="11314" y="4603"/>
                    <a:pt x="11233" y="3748"/>
                  </a:cubicBezTo>
                  <a:cubicBezTo>
                    <a:pt x="11192" y="3056"/>
                    <a:pt x="10948" y="2364"/>
                    <a:pt x="10582" y="1794"/>
                  </a:cubicBezTo>
                  <a:lnTo>
                    <a:pt x="10826" y="1632"/>
                  </a:lnTo>
                  <a:cubicBezTo>
                    <a:pt x="12128" y="818"/>
                    <a:pt x="13593" y="411"/>
                    <a:pt x="15140" y="411"/>
                  </a:cubicBezTo>
                  <a:cubicBezTo>
                    <a:pt x="15217" y="408"/>
                    <a:pt x="15293" y="407"/>
                    <a:pt x="15368" y="407"/>
                  </a:cubicBezTo>
                  <a:cubicBezTo>
                    <a:pt x="16640" y="407"/>
                    <a:pt x="17616" y="734"/>
                    <a:pt x="18192" y="1387"/>
                  </a:cubicBezTo>
                  <a:cubicBezTo>
                    <a:pt x="18274" y="1510"/>
                    <a:pt x="18396" y="1632"/>
                    <a:pt x="18477" y="1754"/>
                  </a:cubicBezTo>
                  <a:cubicBezTo>
                    <a:pt x="17012" y="2771"/>
                    <a:pt x="15832" y="4236"/>
                    <a:pt x="15873" y="5986"/>
                  </a:cubicBezTo>
                  <a:cubicBezTo>
                    <a:pt x="15873" y="6393"/>
                    <a:pt x="16035" y="6800"/>
                    <a:pt x="16361" y="7044"/>
                  </a:cubicBezTo>
                  <a:cubicBezTo>
                    <a:pt x="16516" y="7169"/>
                    <a:pt x="16696" y="7222"/>
                    <a:pt x="16880" y="7222"/>
                  </a:cubicBezTo>
                  <a:cubicBezTo>
                    <a:pt x="16937" y="7222"/>
                    <a:pt x="16995" y="7217"/>
                    <a:pt x="17053" y="7207"/>
                  </a:cubicBezTo>
                  <a:cubicBezTo>
                    <a:pt x="17541" y="7044"/>
                    <a:pt x="17989" y="6678"/>
                    <a:pt x="18233" y="6190"/>
                  </a:cubicBezTo>
                  <a:cubicBezTo>
                    <a:pt x="19006" y="4969"/>
                    <a:pt x="19535" y="3260"/>
                    <a:pt x="18965" y="1876"/>
                  </a:cubicBezTo>
                  <a:cubicBezTo>
                    <a:pt x="19291" y="1672"/>
                    <a:pt x="19657" y="1469"/>
                    <a:pt x="20024" y="1306"/>
                  </a:cubicBezTo>
                  <a:cubicBezTo>
                    <a:pt x="20841" y="880"/>
                    <a:pt x="21720" y="639"/>
                    <a:pt x="22661" y="639"/>
                  </a:cubicBezTo>
                  <a:cubicBezTo>
                    <a:pt x="22798" y="639"/>
                    <a:pt x="22936" y="645"/>
                    <a:pt x="23076" y="655"/>
                  </a:cubicBezTo>
                  <a:cubicBezTo>
                    <a:pt x="23890" y="736"/>
                    <a:pt x="24663" y="1103"/>
                    <a:pt x="25233" y="1713"/>
                  </a:cubicBezTo>
                  <a:cubicBezTo>
                    <a:pt x="24907" y="1998"/>
                    <a:pt x="24622" y="2364"/>
                    <a:pt x="24378" y="2730"/>
                  </a:cubicBezTo>
                  <a:cubicBezTo>
                    <a:pt x="23605" y="3911"/>
                    <a:pt x="23361" y="5376"/>
                    <a:pt x="23727" y="6719"/>
                  </a:cubicBezTo>
                  <a:cubicBezTo>
                    <a:pt x="23808" y="7085"/>
                    <a:pt x="24053" y="7411"/>
                    <a:pt x="24378" y="7533"/>
                  </a:cubicBezTo>
                  <a:cubicBezTo>
                    <a:pt x="24460" y="7573"/>
                    <a:pt x="24541" y="7614"/>
                    <a:pt x="24622" y="7614"/>
                  </a:cubicBezTo>
                  <a:cubicBezTo>
                    <a:pt x="24989" y="7573"/>
                    <a:pt x="25314" y="7411"/>
                    <a:pt x="25518" y="7166"/>
                  </a:cubicBezTo>
                  <a:cubicBezTo>
                    <a:pt x="26617" y="6027"/>
                    <a:pt x="26983" y="4399"/>
                    <a:pt x="26494" y="2934"/>
                  </a:cubicBezTo>
                  <a:cubicBezTo>
                    <a:pt x="26332" y="2486"/>
                    <a:pt x="26087" y="2079"/>
                    <a:pt x="25803" y="1754"/>
                  </a:cubicBezTo>
                  <a:cubicBezTo>
                    <a:pt x="26332" y="1265"/>
                    <a:pt x="27024" y="980"/>
                    <a:pt x="27756" y="858"/>
                  </a:cubicBezTo>
                  <a:cubicBezTo>
                    <a:pt x="27947" y="835"/>
                    <a:pt x="28136" y="824"/>
                    <a:pt x="28323" y="824"/>
                  </a:cubicBezTo>
                  <a:cubicBezTo>
                    <a:pt x="30736" y="824"/>
                    <a:pt x="32817" y="2720"/>
                    <a:pt x="33006" y="5213"/>
                  </a:cubicBezTo>
                  <a:lnTo>
                    <a:pt x="33372" y="5213"/>
                  </a:lnTo>
                  <a:cubicBezTo>
                    <a:pt x="33184" y="2501"/>
                    <a:pt x="30939" y="452"/>
                    <a:pt x="28315" y="452"/>
                  </a:cubicBezTo>
                  <a:cubicBezTo>
                    <a:pt x="28104" y="452"/>
                    <a:pt x="27890" y="465"/>
                    <a:pt x="27675" y="492"/>
                  </a:cubicBezTo>
                  <a:cubicBezTo>
                    <a:pt x="26901" y="614"/>
                    <a:pt x="26169" y="940"/>
                    <a:pt x="25518" y="1428"/>
                  </a:cubicBezTo>
                  <a:cubicBezTo>
                    <a:pt x="24867" y="777"/>
                    <a:pt x="24012" y="329"/>
                    <a:pt x="23117" y="248"/>
                  </a:cubicBezTo>
                  <a:cubicBezTo>
                    <a:pt x="22973" y="238"/>
                    <a:pt x="22830" y="233"/>
                    <a:pt x="22688" y="233"/>
                  </a:cubicBezTo>
                  <a:cubicBezTo>
                    <a:pt x="21701" y="233"/>
                    <a:pt x="20750" y="477"/>
                    <a:pt x="19861" y="940"/>
                  </a:cubicBezTo>
                  <a:cubicBezTo>
                    <a:pt x="19495" y="1103"/>
                    <a:pt x="19128" y="1306"/>
                    <a:pt x="18803" y="1510"/>
                  </a:cubicBezTo>
                  <a:cubicBezTo>
                    <a:pt x="18721" y="1387"/>
                    <a:pt x="18599" y="1225"/>
                    <a:pt x="18477" y="1103"/>
                  </a:cubicBezTo>
                  <a:cubicBezTo>
                    <a:pt x="17820" y="368"/>
                    <a:pt x="16759" y="1"/>
                    <a:pt x="15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1" name="Google Shape;1611;p61"/>
          <p:cNvGrpSpPr/>
          <p:nvPr/>
        </p:nvGrpSpPr>
        <p:grpSpPr>
          <a:xfrm>
            <a:off x="8002018" y="1569591"/>
            <a:ext cx="951709" cy="713423"/>
            <a:chOff x="8002018" y="1569591"/>
            <a:chExt cx="951709" cy="713423"/>
          </a:xfrm>
        </p:grpSpPr>
        <p:sp>
          <p:nvSpPr>
            <p:cNvPr id="1612" name="Google Shape;1612;p61"/>
            <p:cNvSpPr/>
            <p:nvPr/>
          </p:nvSpPr>
          <p:spPr>
            <a:xfrm rot="10800000">
              <a:off x="8002018" y="1569591"/>
              <a:ext cx="951709" cy="468342"/>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61"/>
            <p:cNvSpPr/>
            <p:nvPr/>
          </p:nvSpPr>
          <p:spPr>
            <a:xfrm flipH="1" rot="2304540">
              <a:off x="8566450" y="1868406"/>
              <a:ext cx="148988" cy="412999"/>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61"/>
            <p:cNvSpPr/>
            <p:nvPr/>
          </p:nvSpPr>
          <p:spPr>
            <a:xfrm rot="10800000">
              <a:off x="8284109" y="1746255"/>
              <a:ext cx="387536" cy="134909"/>
            </a:xfrm>
            <a:custGeom>
              <a:rect b="b" l="l" r="r" t="t"/>
              <a:pathLst>
                <a:path extrusionOk="0" h="7353" w="21122">
                  <a:moveTo>
                    <a:pt x="14424" y="1834"/>
                  </a:moveTo>
                  <a:cubicBezTo>
                    <a:pt x="14494" y="1905"/>
                    <a:pt x="14532" y="1945"/>
                    <a:pt x="14570" y="2021"/>
                  </a:cubicBezTo>
                  <a:cubicBezTo>
                    <a:pt x="14895" y="2672"/>
                    <a:pt x="15017" y="3364"/>
                    <a:pt x="15017" y="4056"/>
                  </a:cubicBezTo>
                  <a:cubicBezTo>
                    <a:pt x="15099" y="4666"/>
                    <a:pt x="15058" y="5236"/>
                    <a:pt x="14895" y="5846"/>
                  </a:cubicBezTo>
                  <a:cubicBezTo>
                    <a:pt x="14773" y="6375"/>
                    <a:pt x="14366" y="6782"/>
                    <a:pt x="13796" y="6945"/>
                  </a:cubicBezTo>
                  <a:cubicBezTo>
                    <a:pt x="13741" y="6952"/>
                    <a:pt x="13686" y="6956"/>
                    <a:pt x="13632" y="6956"/>
                  </a:cubicBezTo>
                  <a:cubicBezTo>
                    <a:pt x="13373" y="6956"/>
                    <a:pt x="13137" y="6877"/>
                    <a:pt x="12901" y="6742"/>
                  </a:cubicBezTo>
                  <a:cubicBezTo>
                    <a:pt x="12535" y="6457"/>
                    <a:pt x="12291" y="6050"/>
                    <a:pt x="12250" y="5602"/>
                  </a:cubicBezTo>
                  <a:cubicBezTo>
                    <a:pt x="12128" y="4707"/>
                    <a:pt x="12413" y="3771"/>
                    <a:pt x="13064" y="3079"/>
                  </a:cubicBezTo>
                  <a:cubicBezTo>
                    <a:pt x="13425" y="2598"/>
                    <a:pt x="13904" y="2196"/>
                    <a:pt x="14424" y="1834"/>
                  </a:cubicBezTo>
                  <a:close/>
                  <a:moveTo>
                    <a:pt x="6919" y="1980"/>
                  </a:moveTo>
                  <a:cubicBezTo>
                    <a:pt x="7814" y="2998"/>
                    <a:pt x="7814" y="4666"/>
                    <a:pt x="7488" y="5928"/>
                  </a:cubicBezTo>
                  <a:cubicBezTo>
                    <a:pt x="7407" y="6294"/>
                    <a:pt x="7244" y="6620"/>
                    <a:pt x="7000" y="6864"/>
                  </a:cubicBezTo>
                  <a:cubicBezTo>
                    <a:pt x="6847" y="6955"/>
                    <a:pt x="6672" y="7001"/>
                    <a:pt x="6508" y="7001"/>
                  </a:cubicBezTo>
                  <a:cubicBezTo>
                    <a:pt x="6453" y="7001"/>
                    <a:pt x="6400" y="6996"/>
                    <a:pt x="6349" y="6986"/>
                  </a:cubicBezTo>
                  <a:cubicBezTo>
                    <a:pt x="5983" y="6904"/>
                    <a:pt x="5698" y="6701"/>
                    <a:pt x="5535" y="6416"/>
                  </a:cubicBezTo>
                  <a:cubicBezTo>
                    <a:pt x="5250" y="5887"/>
                    <a:pt x="5209" y="5236"/>
                    <a:pt x="5372" y="4625"/>
                  </a:cubicBezTo>
                  <a:cubicBezTo>
                    <a:pt x="5616" y="3608"/>
                    <a:pt x="6145" y="2672"/>
                    <a:pt x="6919" y="1980"/>
                  </a:cubicBezTo>
                  <a:close/>
                  <a:moveTo>
                    <a:pt x="10777" y="0"/>
                  </a:moveTo>
                  <a:cubicBezTo>
                    <a:pt x="9991" y="0"/>
                    <a:pt x="9205" y="157"/>
                    <a:pt x="8465" y="474"/>
                  </a:cubicBezTo>
                  <a:cubicBezTo>
                    <a:pt x="7895" y="718"/>
                    <a:pt x="7366" y="1044"/>
                    <a:pt x="6919" y="1451"/>
                  </a:cubicBezTo>
                  <a:cubicBezTo>
                    <a:pt x="6837" y="1370"/>
                    <a:pt x="6756" y="1288"/>
                    <a:pt x="6674" y="1248"/>
                  </a:cubicBezTo>
                  <a:cubicBezTo>
                    <a:pt x="6056" y="779"/>
                    <a:pt x="5315" y="544"/>
                    <a:pt x="4568" y="544"/>
                  </a:cubicBezTo>
                  <a:cubicBezTo>
                    <a:pt x="3889" y="544"/>
                    <a:pt x="3205" y="738"/>
                    <a:pt x="2605" y="1125"/>
                  </a:cubicBezTo>
                  <a:cubicBezTo>
                    <a:pt x="895" y="2306"/>
                    <a:pt x="0" y="4341"/>
                    <a:pt x="285" y="6375"/>
                  </a:cubicBezTo>
                  <a:lnTo>
                    <a:pt x="651" y="6294"/>
                  </a:lnTo>
                  <a:cubicBezTo>
                    <a:pt x="407" y="4422"/>
                    <a:pt x="1262" y="2550"/>
                    <a:pt x="2808" y="1451"/>
                  </a:cubicBezTo>
                  <a:cubicBezTo>
                    <a:pt x="3348" y="1104"/>
                    <a:pt x="3961" y="931"/>
                    <a:pt x="4569" y="931"/>
                  </a:cubicBezTo>
                  <a:cubicBezTo>
                    <a:pt x="5244" y="931"/>
                    <a:pt x="5914" y="1145"/>
                    <a:pt x="6471" y="1573"/>
                  </a:cubicBezTo>
                  <a:lnTo>
                    <a:pt x="6634" y="1695"/>
                  </a:lnTo>
                  <a:cubicBezTo>
                    <a:pt x="5860" y="2468"/>
                    <a:pt x="5291" y="3445"/>
                    <a:pt x="5047" y="4544"/>
                  </a:cubicBezTo>
                  <a:cubicBezTo>
                    <a:pt x="4802" y="5236"/>
                    <a:pt x="4884" y="6009"/>
                    <a:pt x="5250" y="6620"/>
                  </a:cubicBezTo>
                  <a:cubicBezTo>
                    <a:pt x="5454" y="6986"/>
                    <a:pt x="5860" y="7271"/>
                    <a:pt x="6267" y="7352"/>
                  </a:cubicBezTo>
                  <a:lnTo>
                    <a:pt x="6552" y="7352"/>
                  </a:lnTo>
                  <a:cubicBezTo>
                    <a:pt x="6797" y="7352"/>
                    <a:pt x="7041" y="7271"/>
                    <a:pt x="7244" y="7149"/>
                  </a:cubicBezTo>
                  <a:cubicBezTo>
                    <a:pt x="7570" y="6864"/>
                    <a:pt x="7773" y="6457"/>
                    <a:pt x="7855" y="6009"/>
                  </a:cubicBezTo>
                  <a:cubicBezTo>
                    <a:pt x="8221" y="4666"/>
                    <a:pt x="8221" y="2835"/>
                    <a:pt x="7203" y="1695"/>
                  </a:cubicBezTo>
                  <a:cubicBezTo>
                    <a:pt x="7610" y="1329"/>
                    <a:pt x="8058" y="1044"/>
                    <a:pt x="8587" y="800"/>
                  </a:cubicBezTo>
                  <a:cubicBezTo>
                    <a:pt x="9276" y="517"/>
                    <a:pt x="10018" y="373"/>
                    <a:pt x="10761" y="373"/>
                  </a:cubicBezTo>
                  <a:cubicBezTo>
                    <a:pt x="11730" y="373"/>
                    <a:pt x="12700" y="619"/>
                    <a:pt x="13552" y="1125"/>
                  </a:cubicBezTo>
                  <a:cubicBezTo>
                    <a:pt x="13756" y="1248"/>
                    <a:pt x="13959" y="1370"/>
                    <a:pt x="14163" y="1532"/>
                  </a:cubicBezTo>
                  <a:cubicBezTo>
                    <a:pt x="13634" y="1899"/>
                    <a:pt x="13145" y="2346"/>
                    <a:pt x="12738" y="2835"/>
                  </a:cubicBezTo>
                  <a:cubicBezTo>
                    <a:pt x="12046" y="3608"/>
                    <a:pt x="11721" y="4625"/>
                    <a:pt x="11843" y="5643"/>
                  </a:cubicBezTo>
                  <a:cubicBezTo>
                    <a:pt x="11924" y="6213"/>
                    <a:pt x="12250" y="6701"/>
                    <a:pt x="12698" y="7027"/>
                  </a:cubicBezTo>
                  <a:cubicBezTo>
                    <a:pt x="12955" y="7220"/>
                    <a:pt x="13289" y="7337"/>
                    <a:pt x="13619" y="7337"/>
                  </a:cubicBezTo>
                  <a:cubicBezTo>
                    <a:pt x="13706" y="7337"/>
                    <a:pt x="13793" y="7328"/>
                    <a:pt x="13878" y="7311"/>
                  </a:cubicBezTo>
                  <a:cubicBezTo>
                    <a:pt x="14570" y="7149"/>
                    <a:pt x="15099" y="6620"/>
                    <a:pt x="15262" y="5928"/>
                  </a:cubicBezTo>
                  <a:cubicBezTo>
                    <a:pt x="15424" y="5317"/>
                    <a:pt x="15465" y="4666"/>
                    <a:pt x="15384" y="4015"/>
                  </a:cubicBezTo>
                  <a:cubicBezTo>
                    <a:pt x="15424" y="3242"/>
                    <a:pt x="15262" y="2468"/>
                    <a:pt x="14895" y="1777"/>
                  </a:cubicBezTo>
                  <a:lnTo>
                    <a:pt x="14773" y="1614"/>
                  </a:lnTo>
                  <a:cubicBezTo>
                    <a:pt x="15465" y="1207"/>
                    <a:pt x="16279" y="922"/>
                    <a:pt x="17093" y="841"/>
                  </a:cubicBezTo>
                  <a:cubicBezTo>
                    <a:pt x="17176" y="829"/>
                    <a:pt x="17263" y="824"/>
                    <a:pt x="17352" y="824"/>
                  </a:cubicBezTo>
                  <a:cubicBezTo>
                    <a:pt x="17565" y="824"/>
                    <a:pt x="17787" y="852"/>
                    <a:pt x="17988" y="881"/>
                  </a:cubicBezTo>
                  <a:cubicBezTo>
                    <a:pt x="18273" y="1003"/>
                    <a:pt x="18558" y="1125"/>
                    <a:pt x="18802" y="1329"/>
                  </a:cubicBezTo>
                  <a:cubicBezTo>
                    <a:pt x="20064" y="2265"/>
                    <a:pt x="20715" y="3771"/>
                    <a:pt x="20593" y="5317"/>
                  </a:cubicBezTo>
                  <a:lnTo>
                    <a:pt x="20959" y="5358"/>
                  </a:lnTo>
                  <a:cubicBezTo>
                    <a:pt x="21122" y="3689"/>
                    <a:pt x="20389" y="2021"/>
                    <a:pt x="19006" y="1003"/>
                  </a:cubicBezTo>
                  <a:cubicBezTo>
                    <a:pt x="18721" y="800"/>
                    <a:pt x="18436" y="637"/>
                    <a:pt x="18110" y="515"/>
                  </a:cubicBezTo>
                  <a:cubicBezTo>
                    <a:pt x="17896" y="467"/>
                    <a:pt x="17695" y="448"/>
                    <a:pt x="17492" y="448"/>
                  </a:cubicBezTo>
                  <a:cubicBezTo>
                    <a:pt x="17349" y="448"/>
                    <a:pt x="17204" y="457"/>
                    <a:pt x="17052" y="474"/>
                  </a:cubicBezTo>
                  <a:cubicBezTo>
                    <a:pt x="16157" y="556"/>
                    <a:pt x="15262" y="881"/>
                    <a:pt x="14529" y="1329"/>
                  </a:cubicBezTo>
                  <a:cubicBezTo>
                    <a:pt x="14285" y="1125"/>
                    <a:pt x="14041" y="922"/>
                    <a:pt x="13756" y="800"/>
                  </a:cubicBezTo>
                  <a:cubicBezTo>
                    <a:pt x="12833" y="269"/>
                    <a:pt x="11805" y="0"/>
                    <a:pt x="10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15" name="Google Shape;1615;p61"/>
          <p:cNvGrpSpPr/>
          <p:nvPr/>
        </p:nvGrpSpPr>
        <p:grpSpPr>
          <a:xfrm>
            <a:off x="7301700" y="695025"/>
            <a:ext cx="625800" cy="754875"/>
            <a:chOff x="7301700" y="695025"/>
            <a:chExt cx="625800" cy="754875"/>
          </a:xfrm>
        </p:grpSpPr>
        <p:sp>
          <p:nvSpPr>
            <p:cNvPr id="1616" name="Google Shape;1616;p61"/>
            <p:cNvSpPr/>
            <p:nvPr/>
          </p:nvSpPr>
          <p:spPr>
            <a:xfrm>
              <a:off x="7301700" y="976188"/>
              <a:ext cx="220900" cy="282225"/>
            </a:xfrm>
            <a:custGeom>
              <a:rect b="b" l="l" r="r" t="t"/>
              <a:pathLst>
                <a:path extrusionOk="0" h="11289" w="8836">
                  <a:moveTo>
                    <a:pt x="2440" y="0"/>
                  </a:moveTo>
                  <a:cubicBezTo>
                    <a:pt x="1419" y="0"/>
                    <a:pt x="531" y="966"/>
                    <a:pt x="259" y="1932"/>
                  </a:cubicBezTo>
                  <a:cubicBezTo>
                    <a:pt x="1" y="2894"/>
                    <a:pt x="38" y="3892"/>
                    <a:pt x="296" y="4890"/>
                  </a:cubicBezTo>
                  <a:cubicBezTo>
                    <a:pt x="333" y="5149"/>
                    <a:pt x="407" y="5371"/>
                    <a:pt x="444" y="5629"/>
                  </a:cubicBezTo>
                  <a:cubicBezTo>
                    <a:pt x="962" y="7478"/>
                    <a:pt x="1664" y="9252"/>
                    <a:pt x="2589" y="10953"/>
                  </a:cubicBezTo>
                  <a:cubicBezTo>
                    <a:pt x="2711" y="11177"/>
                    <a:pt x="2933" y="11289"/>
                    <a:pt x="3152" y="11289"/>
                  </a:cubicBezTo>
                  <a:cubicBezTo>
                    <a:pt x="3331" y="11289"/>
                    <a:pt x="3507" y="11214"/>
                    <a:pt x="3624" y="11064"/>
                  </a:cubicBezTo>
                  <a:cubicBezTo>
                    <a:pt x="4289" y="10214"/>
                    <a:pt x="4807" y="9252"/>
                    <a:pt x="5398" y="8365"/>
                  </a:cubicBezTo>
                  <a:cubicBezTo>
                    <a:pt x="6433" y="6886"/>
                    <a:pt x="7358" y="5334"/>
                    <a:pt x="8171" y="3781"/>
                  </a:cubicBezTo>
                  <a:cubicBezTo>
                    <a:pt x="8356" y="3448"/>
                    <a:pt x="8467" y="3115"/>
                    <a:pt x="8541" y="2783"/>
                  </a:cubicBezTo>
                  <a:cubicBezTo>
                    <a:pt x="8835" y="1285"/>
                    <a:pt x="8026" y="445"/>
                    <a:pt x="7094" y="445"/>
                  </a:cubicBezTo>
                  <a:cubicBezTo>
                    <a:pt x="6738" y="445"/>
                    <a:pt x="6364" y="568"/>
                    <a:pt x="6027" y="823"/>
                  </a:cubicBezTo>
                  <a:cubicBezTo>
                    <a:pt x="5109" y="1558"/>
                    <a:pt x="4483" y="2802"/>
                    <a:pt x="4040" y="3870"/>
                  </a:cubicBezTo>
                  <a:lnTo>
                    <a:pt x="4040" y="3870"/>
                  </a:lnTo>
                  <a:cubicBezTo>
                    <a:pt x="4435" y="2896"/>
                    <a:pt x="4281" y="671"/>
                    <a:pt x="3143" y="158"/>
                  </a:cubicBezTo>
                  <a:cubicBezTo>
                    <a:pt x="2906" y="49"/>
                    <a:pt x="2669"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61"/>
            <p:cNvSpPr/>
            <p:nvPr/>
          </p:nvSpPr>
          <p:spPr>
            <a:xfrm>
              <a:off x="7681300" y="1167650"/>
              <a:ext cx="246200" cy="282250"/>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61"/>
            <p:cNvSpPr/>
            <p:nvPr/>
          </p:nvSpPr>
          <p:spPr>
            <a:xfrm>
              <a:off x="7604700" y="695025"/>
              <a:ext cx="176325" cy="203250"/>
            </a:xfrm>
            <a:custGeom>
              <a:rect b="b" l="l" r="r" t="t"/>
              <a:pathLst>
                <a:path extrusionOk="0" h="8130" w="7053">
                  <a:moveTo>
                    <a:pt x="1951" y="0"/>
                  </a:moveTo>
                  <a:cubicBezTo>
                    <a:pt x="1137" y="0"/>
                    <a:pt x="434" y="719"/>
                    <a:pt x="223" y="1412"/>
                  </a:cubicBezTo>
                  <a:cubicBezTo>
                    <a:pt x="1" y="2078"/>
                    <a:pt x="1" y="2817"/>
                    <a:pt x="223" y="3520"/>
                  </a:cubicBezTo>
                  <a:cubicBezTo>
                    <a:pt x="260" y="3705"/>
                    <a:pt x="297" y="3889"/>
                    <a:pt x="334" y="4074"/>
                  </a:cubicBezTo>
                  <a:cubicBezTo>
                    <a:pt x="777" y="5405"/>
                    <a:pt x="1332" y="6699"/>
                    <a:pt x="2071" y="7882"/>
                  </a:cubicBezTo>
                  <a:cubicBezTo>
                    <a:pt x="2173" y="8045"/>
                    <a:pt x="2353" y="8129"/>
                    <a:pt x="2531" y="8129"/>
                  </a:cubicBezTo>
                  <a:cubicBezTo>
                    <a:pt x="2677" y="8129"/>
                    <a:pt x="2822" y="8073"/>
                    <a:pt x="2922" y="7956"/>
                  </a:cubicBezTo>
                  <a:cubicBezTo>
                    <a:pt x="3476" y="7328"/>
                    <a:pt x="3883" y="6662"/>
                    <a:pt x="4363" y="5997"/>
                  </a:cubicBezTo>
                  <a:cubicBezTo>
                    <a:pt x="5177" y="4962"/>
                    <a:pt x="5916" y="3852"/>
                    <a:pt x="6545" y="2706"/>
                  </a:cubicBezTo>
                  <a:cubicBezTo>
                    <a:pt x="6693" y="2485"/>
                    <a:pt x="6767" y="2263"/>
                    <a:pt x="6841" y="2004"/>
                  </a:cubicBezTo>
                  <a:cubicBezTo>
                    <a:pt x="7052" y="945"/>
                    <a:pt x="6430" y="341"/>
                    <a:pt x="5707" y="341"/>
                  </a:cubicBezTo>
                  <a:cubicBezTo>
                    <a:pt x="5420" y="341"/>
                    <a:pt x="5117" y="436"/>
                    <a:pt x="4844" y="636"/>
                  </a:cubicBezTo>
                  <a:cubicBezTo>
                    <a:pt x="4142" y="1163"/>
                    <a:pt x="3606" y="1890"/>
                    <a:pt x="3269" y="2690"/>
                  </a:cubicBezTo>
                  <a:lnTo>
                    <a:pt x="3269" y="2690"/>
                  </a:lnTo>
                  <a:cubicBezTo>
                    <a:pt x="3531" y="1936"/>
                    <a:pt x="3352" y="467"/>
                    <a:pt x="2515" y="118"/>
                  </a:cubicBezTo>
                  <a:cubicBezTo>
                    <a:pt x="2324" y="37"/>
                    <a:pt x="2135" y="0"/>
                    <a:pt x="1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19" name="Google Shape;1619;p6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grpSp>
        <p:nvGrpSpPr>
          <p:cNvPr id="1624" name="Google Shape;1624;p62"/>
          <p:cNvGrpSpPr/>
          <p:nvPr/>
        </p:nvGrpSpPr>
        <p:grpSpPr>
          <a:xfrm>
            <a:off x="1101087" y="421494"/>
            <a:ext cx="6941825" cy="862412"/>
            <a:chOff x="1040325" y="409588"/>
            <a:chExt cx="6941825" cy="862412"/>
          </a:xfrm>
        </p:grpSpPr>
        <p:sp>
          <p:nvSpPr>
            <p:cNvPr id="1625" name="Google Shape;1625;p62"/>
            <p:cNvSpPr/>
            <p:nvPr/>
          </p:nvSpPr>
          <p:spPr>
            <a:xfrm>
              <a:off x="1086050" y="409588"/>
              <a:ext cx="68961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62"/>
            <p:cNvSpPr/>
            <p:nvPr/>
          </p:nvSpPr>
          <p:spPr>
            <a:xfrm flipH="1" rot="-10419122">
              <a:off x="10670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7" name="Google Shape;1627;p62"/>
          <p:cNvSpPr txBox="1"/>
          <p:nvPr>
            <p:ph idx="8"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 and Training dataset</a:t>
            </a:r>
            <a:endParaRPr/>
          </a:p>
        </p:txBody>
      </p:sp>
      <p:grpSp>
        <p:nvGrpSpPr>
          <p:cNvPr id="1628" name="Google Shape;1628;p62"/>
          <p:cNvGrpSpPr/>
          <p:nvPr/>
        </p:nvGrpSpPr>
        <p:grpSpPr>
          <a:xfrm>
            <a:off x="-223068" y="3181284"/>
            <a:ext cx="1978129" cy="2259239"/>
            <a:chOff x="-188869" y="2019485"/>
            <a:chExt cx="1853049" cy="2116383"/>
          </a:xfrm>
        </p:grpSpPr>
        <p:sp>
          <p:nvSpPr>
            <p:cNvPr id="1629" name="Google Shape;1629;p62"/>
            <p:cNvSpPr/>
            <p:nvPr/>
          </p:nvSpPr>
          <p:spPr>
            <a:xfrm flipH="1" rot="1198285">
              <a:off x="43592" y="2530547"/>
              <a:ext cx="834549" cy="1508147"/>
            </a:xfrm>
            <a:custGeom>
              <a:rect b="b" l="l" r="r" t="t"/>
              <a:pathLst>
                <a:path extrusionOk="0" h="49709" w="27507">
                  <a:moveTo>
                    <a:pt x="1590" y="0"/>
                  </a:moveTo>
                  <a:lnTo>
                    <a:pt x="0" y="1405"/>
                  </a:lnTo>
                  <a:lnTo>
                    <a:pt x="24364" y="48876"/>
                  </a:lnTo>
                  <a:cubicBezTo>
                    <a:pt x="24635" y="49392"/>
                    <a:pt x="25166" y="49708"/>
                    <a:pt x="25736" y="49708"/>
                  </a:cubicBezTo>
                  <a:cubicBezTo>
                    <a:pt x="25942" y="49708"/>
                    <a:pt x="26154" y="49667"/>
                    <a:pt x="26360" y="49578"/>
                  </a:cubicBezTo>
                  <a:cubicBezTo>
                    <a:pt x="27136" y="49209"/>
                    <a:pt x="27506" y="48210"/>
                    <a:pt x="27063" y="47434"/>
                  </a:cubicBezTo>
                  <a:lnTo>
                    <a:pt x="1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62"/>
            <p:cNvSpPr/>
            <p:nvPr/>
          </p:nvSpPr>
          <p:spPr>
            <a:xfrm flipH="1" rot="201239">
              <a:off x="603154" y="2049715"/>
              <a:ext cx="1047682" cy="486827"/>
            </a:xfrm>
            <a:custGeom>
              <a:rect b="b" l="l" r="r" t="t"/>
              <a:pathLst>
                <a:path extrusionOk="0" h="16046" w="34532">
                  <a:moveTo>
                    <a:pt x="1738" y="1"/>
                  </a:moveTo>
                  <a:cubicBezTo>
                    <a:pt x="777" y="1"/>
                    <a:pt x="1" y="777"/>
                    <a:pt x="1" y="1738"/>
                  </a:cubicBezTo>
                  <a:lnTo>
                    <a:pt x="1" y="14271"/>
                  </a:lnTo>
                  <a:cubicBezTo>
                    <a:pt x="1" y="15233"/>
                    <a:pt x="777" y="16046"/>
                    <a:pt x="1738" y="16046"/>
                  </a:cubicBezTo>
                  <a:lnTo>
                    <a:pt x="32757" y="16046"/>
                  </a:lnTo>
                  <a:cubicBezTo>
                    <a:pt x="33755" y="16046"/>
                    <a:pt x="34531" y="15233"/>
                    <a:pt x="34531" y="14271"/>
                  </a:cubicBezTo>
                  <a:lnTo>
                    <a:pt x="34531" y="1738"/>
                  </a:lnTo>
                  <a:cubicBezTo>
                    <a:pt x="34531" y="777"/>
                    <a:pt x="33755" y="1"/>
                    <a:pt x="32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62"/>
            <p:cNvSpPr/>
            <p:nvPr/>
          </p:nvSpPr>
          <p:spPr>
            <a:xfrm flipH="1" rot="201239">
              <a:off x="669501" y="2245889"/>
              <a:ext cx="66201" cy="65108"/>
            </a:xfrm>
            <a:custGeom>
              <a:rect b="b" l="l" r="r" t="t"/>
              <a:pathLst>
                <a:path extrusionOk="0" h="2146" w="2182">
                  <a:moveTo>
                    <a:pt x="1073" y="1"/>
                  </a:moveTo>
                  <a:cubicBezTo>
                    <a:pt x="481" y="1"/>
                    <a:pt x="1" y="481"/>
                    <a:pt x="1" y="1073"/>
                  </a:cubicBezTo>
                  <a:cubicBezTo>
                    <a:pt x="1" y="1665"/>
                    <a:pt x="481" y="2145"/>
                    <a:pt x="1073" y="2145"/>
                  </a:cubicBezTo>
                  <a:cubicBezTo>
                    <a:pt x="1664" y="2145"/>
                    <a:pt x="2182" y="1665"/>
                    <a:pt x="2182" y="1073"/>
                  </a:cubicBezTo>
                  <a:cubicBezTo>
                    <a:pt x="2182" y="481"/>
                    <a:pt x="1664"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62"/>
            <p:cNvSpPr/>
            <p:nvPr/>
          </p:nvSpPr>
          <p:spPr>
            <a:xfrm flipH="1" rot="201239">
              <a:off x="1236746" y="2225685"/>
              <a:ext cx="95387" cy="323055"/>
            </a:xfrm>
            <a:custGeom>
              <a:rect b="b" l="l" r="r" t="t"/>
              <a:pathLst>
                <a:path extrusionOk="0" h="10648" w="3144">
                  <a:moveTo>
                    <a:pt x="666" y="0"/>
                  </a:moveTo>
                  <a:cubicBezTo>
                    <a:pt x="296" y="0"/>
                    <a:pt x="1" y="296"/>
                    <a:pt x="1" y="666"/>
                  </a:cubicBezTo>
                  <a:lnTo>
                    <a:pt x="1" y="9982"/>
                  </a:lnTo>
                  <a:cubicBezTo>
                    <a:pt x="1" y="10352"/>
                    <a:pt x="296" y="10648"/>
                    <a:pt x="666" y="10648"/>
                  </a:cubicBezTo>
                  <a:lnTo>
                    <a:pt x="2478" y="10648"/>
                  </a:lnTo>
                  <a:cubicBezTo>
                    <a:pt x="2847" y="10648"/>
                    <a:pt x="3143" y="10352"/>
                    <a:pt x="3143" y="9982"/>
                  </a:cubicBezTo>
                  <a:lnTo>
                    <a:pt x="3143" y="666"/>
                  </a:lnTo>
                  <a:cubicBezTo>
                    <a:pt x="3143" y="296"/>
                    <a:pt x="2847" y="0"/>
                    <a:pt x="2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62"/>
            <p:cNvSpPr/>
            <p:nvPr/>
          </p:nvSpPr>
          <p:spPr>
            <a:xfrm flipH="1" rot="201239">
              <a:off x="922676" y="2206775"/>
              <a:ext cx="96480" cy="323055"/>
            </a:xfrm>
            <a:custGeom>
              <a:rect b="b" l="l" r="r" t="t"/>
              <a:pathLst>
                <a:path extrusionOk="0" h="10648" w="3180">
                  <a:moveTo>
                    <a:pt x="666" y="0"/>
                  </a:moveTo>
                  <a:cubicBezTo>
                    <a:pt x="296" y="0"/>
                    <a:pt x="0" y="296"/>
                    <a:pt x="0" y="666"/>
                  </a:cubicBezTo>
                  <a:lnTo>
                    <a:pt x="0" y="9982"/>
                  </a:lnTo>
                  <a:cubicBezTo>
                    <a:pt x="0" y="10352"/>
                    <a:pt x="296" y="10648"/>
                    <a:pt x="666" y="10648"/>
                  </a:cubicBezTo>
                  <a:lnTo>
                    <a:pt x="2477" y="10648"/>
                  </a:lnTo>
                  <a:cubicBezTo>
                    <a:pt x="2884" y="10648"/>
                    <a:pt x="3180" y="10352"/>
                    <a:pt x="3180" y="9982"/>
                  </a:cubicBezTo>
                  <a:lnTo>
                    <a:pt x="3180" y="666"/>
                  </a:lnTo>
                  <a:cubicBezTo>
                    <a:pt x="3180" y="296"/>
                    <a:pt x="2884" y="0"/>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62"/>
            <p:cNvSpPr/>
            <p:nvPr/>
          </p:nvSpPr>
          <p:spPr>
            <a:xfrm flipH="1" rot="201239">
              <a:off x="908512" y="2528784"/>
              <a:ext cx="420657" cy="172753"/>
            </a:xfrm>
            <a:custGeom>
              <a:rect b="b" l="l" r="r" t="t"/>
              <a:pathLst>
                <a:path extrusionOk="0" h="5694" w="13865">
                  <a:moveTo>
                    <a:pt x="1" y="0"/>
                  </a:moveTo>
                  <a:lnTo>
                    <a:pt x="1" y="148"/>
                  </a:lnTo>
                  <a:cubicBezTo>
                    <a:pt x="1" y="3217"/>
                    <a:pt x="2478" y="5694"/>
                    <a:pt x="5546" y="5694"/>
                  </a:cubicBezTo>
                  <a:lnTo>
                    <a:pt x="8319" y="5694"/>
                  </a:lnTo>
                  <a:cubicBezTo>
                    <a:pt x="11388" y="5694"/>
                    <a:pt x="13865" y="3217"/>
                    <a:pt x="13865" y="148"/>
                  </a:cubicBezTo>
                  <a:lnTo>
                    <a:pt x="138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62"/>
            <p:cNvSpPr/>
            <p:nvPr/>
          </p:nvSpPr>
          <p:spPr>
            <a:xfrm flipH="1" rot="201239">
              <a:off x="1031100" y="2612241"/>
              <a:ext cx="186254" cy="186254"/>
            </a:xfrm>
            <a:custGeom>
              <a:rect b="b" l="l" r="r" t="t"/>
              <a:pathLst>
                <a:path extrusionOk="0" h="6139" w="6139">
                  <a:moveTo>
                    <a:pt x="3069" y="1"/>
                  </a:moveTo>
                  <a:cubicBezTo>
                    <a:pt x="1369" y="1"/>
                    <a:pt x="1" y="1369"/>
                    <a:pt x="1" y="3069"/>
                  </a:cubicBezTo>
                  <a:cubicBezTo>
                    <a:pt x="1" y="4770"/>
                    <a:pt x="1369" y="6138"/>
                    <a:pt x="3069" y="6138"/>
                  </a:cubicBezTo>
                  <a:cubicBezTo>
                    <a:pt x="4770" y="6138"/>
                    <a:pt x="6138" y="4770"/>
                    <a:pt x="6138" y="3069"/>
                  </a:cubicBezTo>
                  <a:cubicBezTo>
                    <a:pt x="6138" y="1369"/>
                    <a:pt x="4770" y="1"/>
                    <a:pt x="3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6" name="Google Shape;1636;p62"/>
          <p:cNvGrpSpPr/>
          <p:nvPr/>
        </p:nvGrpSpPr>
        <p:grpSpPr>
          <a:xfrm>
            <a:off x="756738" y="4262925"/>
            <a:ext cx="812427" cy="632475"/>
            <a:chOff x="1101063" y="3241650"/>
            <a:chExt cx="812427" cy="632475"/>
          </a:xfrm>
        </p:grpSpPr>
        <p:sp>
          <p:nvSpPr>
            <p:cNvPr id="1637" name="Google Shape;1637;p62"/>
            <p:cNvSpPr/>
            <p:nvPr/>
          </p:nvSpPr>
          <p:spPr>
            <a:xfrm rot="10800000">
              <a:off x="1101063" y="3241650"/>
              <a:ext cx="812427" cy="632475"/>
            </a:xfrm>
            <a:custGeom>
              <a:rect b="b" l="l" r="r" t="t"/>
              <a:pathLst>
                <a:path extrusionOk="0" h="34472" w="44280">
                  <a:moveTo>
                    <a:pt x="22140" y="0"/>
                  </a:moveTo>
                  <a:cubicBezTo>
                    <a:pt x="9931" y="0"/>
                    <a:pt x="1" y="4599"/>
                    <a:pt x="1" y="10297"/>
                  </a:cubicBezTo>
                  <a:cubicBezTo>
                    <a:pt x="1" y="15140"/>
                    <a:pt x="7245" y="19210"/>
                    <a:pt x="16931" y="20268"/>
                  </a:cubicBezTo>
                  <a:cubicBezTo>
                    <a:pt x="16929" y="20268"/>
                    <a:pt x="16927" y="20267"/>
                    <a:pt x="16925" y="20267"/>
                  </a:cubicBezTo>
                  <a:cubicBezTo>
                    <a:pt x="16436" y="20267"/>
                    <a:pt x="15588" y="25317"/>
                    <a:pt x="15547" y="25965"/>
                  </a:cubicBezTo>
                  <a:cubicBezTo>
                    <a:pt x="15344" y="28244"/>
                    <a:pt x="15506" y="30564"/>
                    <a:pt x="16036" y="32802"/>
                  </a:cubicBezTo>
                  <a:cubicBezTo>
                    <a:pt x="16117" y="33454"/>
                    <a:pt x="16443" y="34023"/>
                    <a:pt x="16890" y="34471"/>
                  </a:cubicBezTo>
                  <a:cubicBezTo>
                    <a:pt x="16972" y="30401"/>
                    <a:pt x="17704" y="26128"/>
                    <a:pt x="19861" y="22628"/>
                  </a:cubicBezTo>
                  <a:cubicBezTo>
                    <a:pt x="20309" y="21896"/>
                    <a:pt x="20879" y="21163"/>
                    <a:pt x="21489" y="20553"/>
                  </a:cubicBezTo>
                  <a:lnTo>
                    <a:pt x="22140" y="20553"/>
                  </a:lnTo>
                  <a:cubicBezTo>
                    <a:pt x="34390" y="20553"/>
                    <a:pt x="44279" y="15994"/>
                    <a:pt x="44279" y="10297"/>
                  </a:cubicBezTo>
                  <a:cubicBezTo>
                    <a:pt x="44279" y="4599"/>
                    <a:pt x="34390" y="0"/>
                    <a:pt x="22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62"/>
            <p:cNvSpPr/>
            <p:nvPr/>
          </p:nvSpPr>
          <p:spPr>
            <a:xfrm rot="10800000">
              <a:off x="1305284" y="3638892"/>
              <a:ext cx="387536" cy="134909"/>
            </a:xfrm>
            <a:custGeom>
              <a:rect b="b" l="l" r="r" t="t"/>
              <a:pathLst>
                <a:path extrusionOk="0" h="7353" w="21122">
                  <a:moveTo>
                    <a:pt x="14424" y="1834"/>
                  </a:moveTo>
                  <a:cubicBezTo>
                    <a:pt x="14494" y="1905"/>
                    <a:pt x="14532" y="1945"/>
                    <a:pt x="14570" y="2021"/>
                  </a:cubicBezTo>
                  <a:cubicBezTo>
                    <a:pt x="14895" y="2672"/>
                    <a:pt x="15017" y="3364"/>
                    <a:pt x="15017" y="4056"/>
                  </a:cubicBezTo>
                  <a:cubicBezTo>
                    <a:pt x="15099" y="4666"/>
                    <a:pt x="15058" y="5236"/>
                    <a:pt x="14895" y="5846"/>
                  </a:cubicBezTo>
                  <a:cubicBezTo>
                    <a:pt x="14773" y="6375"/>
                    <a:pt x="14366" y="6782"/>
                    <a:pt x="13796" y="6945"/>
                  </a:cubicBezTo>
                  <a:cubicBezTo>
                    <a:pt x="13741" y="6952"/>
                    <a:pt x="13686" y="6956"/>
                    <a:pt x="13632" y="6956"/>
                  </a:cubicBezTo>
                  <a:cubicBezTo>
                    <a:pt x="13373" y="6956"/>
                    <a:pt x="13137" y="6877"/>
                    <a:pt x="12901" y="6742"/>
                  </a:cubicBezTo>
                  <a:cubicBezTo>
                    <a:pt x="12535" y="6457"/>
                    <a:pt x="12291" y="6050"/>
                    <a:pt x="12250" y="5602"/>
                  </a:cubicBezTo>
                  <a:cubicBezTo>
                    <a:pt x="12128" y="4707"/>
                    <a:pt x="12413" y="3771"/>
                    <a:pt x="13064" y="3079"/>
                  </a:cubicBezTo>
                  <a:cubicBezTo>
                    <a:pt x="13425" y="2598"/>
                    <a:pt x="13904" y="2196"/>
                    <a:pt x="14424" y="1834"/>
                  </a:cubicBezTo>
                  <a:close/>
                  <a:moveTo>
                    <a:pt x="6919" y="1980"/>
                  </a:moveTo>
                  <a:cubicBezTo>
                    <a:pt x="7814" y="2998"/>
                    <a:pt x="7814" y="4666"/>
                    <a:pt x="7488" y="5928"/>
                  </a:cubicBezTo>
                  <a:cubicBezTo>
                    <a:pt x="7407" y="6294"/>
                    <a:pt x="7244" y="6620"/>
                    <a:pt x="7000" y="6864"/>
                  </a:cubicBezTo>
                  <a:cubicBezTo>
                    <a:pt x="6847" y="6955"/>
                    <a:pt x="6672" y="7001"/>
                    <a:pt x="6508" y="7001"/>
                  </a:cubicBezTo>
                  <a:cubicBezTo>
                    <a:pt x="6453" y="7001"/>
                    <a:pt x="6400" y="6996"/>
                    <a:pt x="6349" y="6986"/>
                  </a:cubicBezTo>
                  <a:cubicBezTo>
                    <a:pt x="5983" y="6904"/>
                    <a:pt x="5698" y="6701"/>
                    <a:pt x="5535" y="6416"/>
                  </a:cubicBezTo>
                  <a:cubicBezTo>
                    <a:pt x="5250" y="5887"/>
                    <a:pt x="5209" y="5236"/>
                    <a:pt x="5372" y="4625"/>
                  </a:cubicBezTo>
                  <a:cubicBezTo>
                    <a:pt x="5616" y="3608"/>
                    <a:pt x="6145" y="2672"/>
                    <a:pt x="6919" y="1980"/>
                  </a:cubicBezTo>
                  <a:close/>
                  <a:moveTo>
                    <a:pt x="10777" y="0"/>
                  </a:moveTo>
                  <a:cubicBezTo>
                    <a:pt x="9991" y="0"/>
                    <a:pt x="9205" y="157"/>
                    <a:pt x="8465" y="474"/>
                  </a:cubicBezTo>
                  <a:cubicBezTo>
                    <a:pt x="7895" y="718"/>
                    <a:pt x="7366" y="1044"/>
                    <a:pt x="6919" y="1451"/>
                  </a:cubicBezTo>
                  <a:cubicBezTo>
                    <a:pt x="6837" y="1370"/>
                    <a:pt x="6756" y="1288"/>
                    <a:pt x="6674" y="1248"/>
                  </a:cubicBezTo>
                  <a:cubicBezTo>
                    <a:pt x="6056" y="779"/>
                    <a:pt x="5315" y="544"/>
                    <a:pt x="4568" y="544"/>
                  </a:cubicBezTo>
                  <a:cubicBezTo>
                    <a:pt x="3889" y="544"/>
                    <a:pt x="3205" y="738"/>
                    <a:pt x="2605" y="1125"/>
                  </a:cubicBezTo>
                  <a:cubicBezTo>
                    <a:pt x="895" y="2306"/>
                    <a:pt x="0" y="4341"/>
                    <a:pt x="285" y="6375"/>
                  </a:cubicBezTo>
                  <a:lnTo>
                    <a:pt x="651" y="6294"/>
                  </a:lnTo>
                  <a:cubicBezTo>
                    <a:pt x="407" y="4422"/>
                    <a:pt x="1262" y="2550"/>
                    <a:pt x="2808" y="1451"/>
                  </a:cubicBezTo>
                  <a:cubicBezTo>
                    <a:pt x="3348" y="1104"/>
                    <a:pt x="3961" y="931"/>
                    <a:pt x="4569" y="931"/>
                  </a:cubicBezTo>
                  <a:cubicBezTo>
                    <a:pt x="5244" y="931"/>
                    <a:pt x="5914" y="1145"/>
                    <a:pt x="6471" y="1573"/>
                  </a:cubicBezTo>
                  <a:lnTo>
                    <a:pt x="6634" y="1695"/>
                  </a:lnTo>
                  <a:cubicBezTo>
                    <a:pt x="5860" y="2468"/>
                    <a:pt x="5291" y="3445"/>
                    <a:pt x="5047" y="4544"/>
                  </a:cubicBezTo>
                  <a:cubicBezTo>
                    <a:pt x="4802" y="5236"/>
                    <a:pt x="4884" y="6009"/>
                    <a:pt x="5250" y="6620"/>
                  </a:cubicBezTo>
                  <a:cubicBezTo>
                    <a:pt x="5454" y="6986"/>
                    <a:pt x="5860" y="7271"/>
                    <a:pt x="6267" y="7352"/>
                  </a:cubicBezTo>
                  <a:lnTo>
                    <a:pt x="6552" y="7352"/>
                  </a:lnTo>
                  <a:cubicBezTo>
                    <a:pt x="6797" y="7352"/>
                    <a:pt x="7041" y="7271"/>
                    <a:pt x="7244" y="7149"/>
                  </a:cubicBezTo>
                  <a:cubicBezTo>
                    <a:pt x="7570" y="6864"/>
                    <a:pt x="7773" y="6457"/>
                    <a:pt x="7855" y="6009"/>
                  </a:cubicBezTo>
                  <a:cubicBezTo>
                    <a:pt x="8221" y="4666"/>
                    <a:pt x="8221" y="2835"/>
                    <a:pt x="7203" y="1695"/>
                  </a:cubicBezTo>
                  <a:cubicBezTo>
                    <a:pt x="7610" y="1329"/>
                    <a:pt x="8058" y="1044"/>
                    <a:pt x="8587" y="800"/>
                  </a:cubicBezTo>
                  <a:cubicBezTo>
                    <a:pt x="9276" y="517"/>
                    <a:pt x="10018" y="373"/>
                    <a:pt x="10761" y="373"/>
                  </a:cubicBezTo>
                  <a:cubicBezTo>
                    <a:pt x="11730" y="373"/>
                    <a:pt x="12700" y="619"/>
                    <a:pt x="13552" y="1125"/>
                  </a:cubicBezTo>
                  <a:cubicBezTo>
                    <a:pt x="13756" y="1248"/>
                    <a:pt x="13959" y="1370"/>
                    <a:pt x="14163" y="1532"/>
                  </a:cubicBezTo>
                  <a:cubicBezTo>
                    <a:pt x="13634" y="1899"/>
                    <a:pt x="13145" y="2346"/>
                    <a:pt x="12738" y="2835"/>
                  </a:cubicBezTo>
                  <a:cubicBezTo>
                    <a:pt x="12046" y="3608"/>
                    <a:pt x="11721" y="4625"/>
                    <a:pt x="11843" y="5643"/>
                  </a:cubicBezTo>
                  <a:cubicBezTo>
                    <a:pt x="11924" y="6213"/>
                    <a:pt x="12250" y="6701"/>
                    <a:pt x="12698" y="7027"/>
                  </a:cubicBezTo>
                  <a:cubicBezTo>
                    <a:pt x="12955" y="7220"/>
                    <a:pt x="13289" y="7337"/>
                    <a:pt x="13619" y="7337"/>
                  </a:cubicBezTo>
                  <a:cubicBezTo>
                    <a:pt x="13706" y="7337"/>
                    <a:pt x="13793" y="7328"/>
                    <a:pt x="13878" y="7311"/>
                  </a:cubicBezTo>
                  <a:cubicBezTo>
                    <a:pt x="14570" y="7149"/>
                    <a:pt x="15099" y="6620"/>
                    <a:pt x="15262" y="5928"/>
                  </a:cubicBezTo>
                  <a:cubicBezTo>
                    <a:pt x="15424" y="5317"/>
                    <a:pt x="15465" y="4666"/>
                    <a:pt x="15384" y="4015"/>
                  </a:cubicBezTo>
                  <a:cubicBezTo>
                    <a:pt x="15424" y="3242"/>
                    <a:pt x="15262" y="2468"/>
                    <a:pt x="14895" y="1777"/>
                  </a:cubicBezTo>
                  <a:lnTo>
                    <a:pt x="14773" y="1614"/>
                  </a:lnTo>
                  <a:cubicBezTo>
                    <a:pt x="15465" y="1207"/>
                    <a:pt x="16279" y="922"/>
                    <a:pt x="17093" y="841"/>
                  </a:cubicBezTo>
                  <a:cubicBezTo>
                    <a:pt x="17176" y="829"/>
                    <a:pt x="17263" y="824"/>
                    <a:pt x="17352" y="824"/>
                  </a:cubicBezTo>
                  <a:cubicBezTo>
                    <a:pt x="17565" y="824"/>
                    <a:pt x="17787" y="852"/>
                    <a:pt x="17988" y="881"/>
                  </a:cubicBezTo>
                  <a:cubicBezTo>
                    <a:pt x="18273" y="1003"/>
                    <a:pt x="18558" y="1125"/>
                    <a:pt x="18802" y="1329"/>
                  </a:cubicBezTo>
                  <a:cubicBezTo>
                    <a:pt x="20064" y="2265"/>
                    <a:pt x="20715" y="3771"/>
                    <a:pt x="20593" y="5317"/>
                  </a:cubicBezTo>
                  <a:lnTo>
                    <a:pt x="20959" y="5358"/>
                  </a:lnTo>
                  <a:cubicBezTo>
                    <a:pt x="21122" y="3689"/>
                    <a:pt x="20389" y="2021"/>
                    <a:pt x="19006" y="1003"/>
                  </a:cubicBezTo>
                  <a:cubicBezTo>
                    <a:pt x="18721" y="800"/>
                    <a:pt x="18436" y="637"/>
                    <a:pt x="18110" y="515"/>
                  </a:cubicBezTo>
                  <a:cubicBezTo>
                    <a:pt x="17896" y="467"/>
                    <a:pt x="17695" y="448"/>
                    <a:pt x="17492" y="448"/>
                  </a:cubicBezTo>
                  <a:cubicBezTo>
                    <a:pt x="17349" y="448"/>
                    <a:pt x="17204" y="457"/>
                    <a:pt x="17052" y="474"/>
                  </a:cubicBezTo>
                  <a:cubicBezTo>
                    <a:pt x="16157" y="556"/>
                    <a:pt x="15262" y="881"/>
                    <a:pt x="14529" y="1329"/>
                  </a:cubicBezTo>
                  <a:cubicBezTo>
                    <a:pt x="14285" y="1125"/>
                    <a:pt x="14041" y="922"/>
                    <a:pt x="13756" y="800"/>
                  </a:cubicBezTo>
                  <a:cubicBezTo>
                    <a:pt x="12833" y="269"/>
                    <a:pt x="11805" y="0"/>
                    <a:pt x="10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39" name="Google Shape;1639;p6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640" name="Google Shape;1640;p62"/>
          <p:cNvPicPr preferRelativeResize="0"/>
          <p:nvPr/>
        </p:nvPicPr>
        <p:blipFill>
          <a:blip r:embed="rId3">
            <a:alphaModFix/>
          </a:blip>
          <a:stretch>
            <a:fillRect/>
          </a:stretch>
        </p:blipFill>
        <p:spPr>
          <a:xfrm>
            <a:off x="654925" y="1407772"/>
            <a:ext cx="7646425" cy="300025"/>
          </a:xfrm>
          <a:prstGeom prst="rect">
            <a:avLst/>
          </a:prstGeom>
          <a:noFill/>
          <a:ln>
            <a:noFill/>
          </a:ln>
        </p:spPr>
      </p:pic>
      <p:sp>
        <p:nvSpPr>
          <p:cNvPr id="1641" name="Google Shape;1641;p62"/>
          <p:cNvSpPr txBox="1"/>
          <p:nvPr>
            <p:ph idx="5" type="subTitle"/>
          </p:nvPr>
        </p:nvSpPr>
        <p:spPr>
          <a:xfrm>
            <a:off x="2886325" y="1953275"/>
            <a:ext cx="4865400" cy="2658300"/>
          </a:xfrm>
          <a:prstGeom prst="rect">
            <a:avLst/>
          </a:prstGeom>
        </p:spPr>
        <p:txBody>
          <a:bodyPr anchorCtr="0" anchor="ctr" bIns="91425" lIns="91425" spcFirstLastPara="1" rIns="91425" wrap="square" tIns="91425">
            <a:noAutofit/>
          </a:bodyPr>
          <a:lstStyle/>
          <a:p>
            <a:pPr indent="-330200" lvl="0" marL="457200" rtl="0" algn="l">
              <a:lnSpc>
                <a:spcPct val="115000"/>
              </a:lnSpc>
              <a:spcBef>
                <a:spcPts val="0"/>
              </a:spcBef>
              <a:spcAft>
                <a:spcPts val="0"/>
              </a:spcAft>
              <a:buSzPts val="1600"/>
              <a:buFont typeface="Courier New"/>
              <a:buChar char="●"/>
            </a:pPr>
            <a:r>
              <a:rPr lang="en" sz="1600">
                <a:latin typeface="Courier New"/>
                <a:ea typeface="Courier New"/>
                <a:cs typeface="Courier New"/>
                <a:sym typeface="Courier New"/>
              </a:rPr>
              <a:t>We would like to training the dataset as much as possible so we set the training dataset to be 80% with shuffle and stratify the dataset</a:t>
            </a:r>
            <a:endParaRPr sz="1600">
              <a:latin typeface="Courier New"/>
              <a:ea typeface="Courier New"/>
              <a:cs typeface="Courier New"/>
              <a:sym typeface="Courier New"/>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5" name="Shape 1645"/>
        <p:cNvGrpSpPr/>
        <p:nvPr/>
      </p:nvGrpSpPr>
      <p:grpSpPr>
        <a:xfrm>
          <a:off x="0" y="0"/>
          <a:ext cx="0" cy="0"/>
          <a:chOff x="0" y="0"/>
          <a:chExt cx="0" cy="0"/>
        </a:xfrm>
      </p:grpSpPr>
      <p:sp>
        <p:nvSpPr>
          <p:cNvPr id="1646" name="Google Shape;1646;p63"/>
          <p:cNvSpPr/>
          <p:nvPr/>
        </p:nvSpPr>
        <p:spPr>
          <a:xfrm>
            <a:off x="935006" y="1521288"/>
            <a:ext cx="3186838" cy="292314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63"/>
          <p:cNvSpPr/>
          <p:nvPr/>
        </p:nvSpPr>
        <p:spPr>
          <a:xfrm>
            <a:off x="4913456" y="1521288"/>
            <a:ext cx="3186838" cy="292314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8" name="Google Shape;1648;p63"/>
          <p:cNvGrpSpPr/>
          <p:nvPr/>
        </p:nvGrpSpPr>
        <p:grpSpPr>
          <a:xfrm>
            <a:off x="1019100" y="261648"/>
            <a:ext cx="7105800" cy="1107254"/>
            <a:chOff x="1009650" y="423875"/>
            <a:chExt cx="7105800" cy="1624254"/>
          </a:xfrm>
        </p:grpSpPr>
        <p:sp>
          <p:nvSpPr>
            <p:cNvPr id="1649" name="Google Shape;1649;p63"/>
            <p:cNvSpPr/>
            <p:nvPr/>
          </p:nvSpPr>
          <p:spPr>
            <a:xfrm>
              <a:off x="1009650" y="423875"/>
              <a:ext cx="7105800" cy="10905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63"/>
            <p:cNvSpPr/>
            <p:nvPr/>
          </p:nvSpPr>
          <p:spPr>
            <a:xfrm flipH="1" rot="-10418351">
              <a:off x="2552316" y="1343461"/>
              <a:ext cx="644467" cy="6710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63"/>
            <p:cNvSpPr/>
            <p:nvPr/>
          </p:nvSpPr>
          <p:spPr>
            <a:xfrm rot="10418351">
              <a:off x="5592141" y="1343461"/>
              <a:ext cx="644467" cy="6710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52" name="Google Shape;1652;p63"/>
          <p:cNvSpPr txBox="1"/>
          <p:nvPr>
            <p:ph type="title"/>
          </p:nvPr>
        </p:nvSpPr>
        <p:spPr>
          <a:xfrm>
            <a:off x="1370950" y="2077913"/>
            <a:ext cx="2257800" cy="53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Multinomial NB</a:t>
            </a:r>
            <a:endParaRPr sz="2400"/>
          </a:p>
        </p:txBody>
      </p:sp>
      <p:sp>
        <p:nvSpPr>
          <p:cNvPr id="1653" name="Google Shape;1653;p63"/>
          <p:cNvSpPr txBox="1"/>
          <p:nvPr>
            <p:ph idx="1" type="subTitle"/>
          </p:nvPr>
        </p:nvSpPr>
        <p:spPr>
          <a:xfrm>
            <a:off x="1370950" y="2417840"/>
            <a:ext cx="2257800" cy="1580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1500">
                <a:latin typeface="Courier New"/>
                <a:ea typeface="Courier New"/>
                <a:cs typeface="Courier New"/>
                <a:sym typeface="Courier New"/>
              </a:rPr>
              <a:t>T</a:t>
            </a:r>
            <a:r>
              <a:rPr lang="en" sz="1500">
                <a:latin typeface="Courier New"/>
                <a:ea typeface="Courier New"/>
                <a:cs typeface="Courier New"/>
                <a:sym typeface="Courier New"/>
              </a:rPr>
              <a:t>here are many category output not as binomial and calculate from probability with no requirement of features</a:t>
            </a:r>
            <a:endParaRPr sz="1500"/>
          </a:p>
        </p:txBody>
      </p:sp>
      <p:sp>
        <p:nvSpPr>
          <p:cNvPr id="1654" name="Google Shape;1654;p63"/>
          <p:cNvSpPr txBox="1"/>
          <p:nvPr>
            <p:ph idx="2" type="title"/>
          </p:nvPr>
        </p:nvSpPr>
        <p:spPr>
          <a:xfrm>
            <a:off x="4780575" y="2077925"/>
            <a:ext cx="3590400" cy="50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
        <p:nvSpPr>
          <p:cNvPr id="1655" name="Google Shape;1655;p63"/>
          <p:cNvSpPr txBox="1"/>
          <p:nvPr>
            <p:ph idx="3" type="subTitle"/>
          </p:nvPr>
        </p:nvSpPr>
        <p:spPr>
          <a:xfrm>
            <a:off x="5377975" y="2470550"/>
            <a:ext cx="2257800" cy="1676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500">
                <a:latin typeface="Courier New"/>
                <a:ea typeface="Courier New"/>
                <a:cs typeface="Courier New"/>
                <a:sym typeface="Courier New"/>
              </a:rPr>
              <a:t>It is </a:t>
            </a:r>
            <a:r>
              <a:rPr lang="en" sz="1500">
                <a:latin typeface="Courier New"/>
                <a:ea typeface="Courier New"/>
                <a:cs typeface="Courier New"/>
                <a:sym typeface="Courier New"/>
              </a:rPr>
              <a:t>classification</a:t>
            </a:r>
            <a:r>
              <a:rPr lang="en" sz="1500">
                <a:latin typeface="Courier New"/>
                <a:ea typeface="Courier New"/>
                <a:cs typeface="Courier New"/>
                <a:sym typeface="Courier New"/>
              </a:rPr>
              <a:t> that can find probability and can do multinomial with no requirement of feature.</a:t>
            </a:r>
            <a:endParaRPr sz="1500">
              <a:latin typeface="Courier New"/>
              <a:ea typeface="Courier New"/>
              <a:cs typeface="Courier New"/>
              <a:sym typeface="Courier New"/>
            </a:endParaRPr>
          </a:p>
        </p:txBody>
      </p:sp>
      <p:sp>
        <p:nvSpPr>
          <p:cNvPr id="1656" name="Google Shape;1656;p63"/>
          <p:cNvSpPr txBox="1"/>
          <p:nvPr>
            <p:ph idx="6" type="title"/>
          </p:nvPr>
        </p:nvSpPr>
        <p:spPr>
          <a:xfrm>
            <a:off x="1543050" y="186969"/>
            <a:ext cx="6057900" cy="9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a:t>
            </a:r>
            <a:endParaRPr/>
          </a:p>
        </p:txBody>
      </p:sp>
      <p:grpSp>
        <p:nvGrpSpPr>
          <p:cNvPr id="1657" name="Google Shape;1657;p63"/>
          <p:cNvGrpSpPr/>
          <p:nvPr/>
        </p:nvGrpSpPr>
        <p:grpSpPr>
          <a:xfrm>
            <a:off x="585329" y="1700921"/>
            <a:ext cx="717571" cy="1201493"/>
            <a:chOff x="114304" y="1800809"/>
            <a:chExt cx="717571" cy="1201493"/>
          </a:xfrm>
        </p:grpSpPr>
        <p:grpSp>
          <p:nvGrpSpPr>
            <p:cNvPr id="1658" name="Google Shape;1658;p63"/>
            <p:cNvGrpSpPr/>
            <p:nvPr/>
          </p:nvGrpSpPr>
          <p:grpSpPr>
            <a:xfrm>
              <a:off x="408226" y="1800809"/>
              <a:ext cx="423649" cy="436497"/>
              <a:chOff x="2220000" y="1890725"/>
              <a:chExt cx="305025" cy="314275"/>
            </a:xfrm>
          </p:grpSpPr>
          <p:sp>
            <p:nvSpPr>
              <p:cNvPr id="1659" name="Google Shape;1659;p63"/>
              <p:cNvSpPr/>
              <p:nvPr/>
            </p:nvSpPr>
            <p:spPr>
              <a:xfrm>
                <a:off x="2220000" y="1890725"/>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63"/>
              <p:cNvSpPr/>
              <p:nvPr/>
            </p:nvSpPr>
            <p:spPr>
              <a:xfrm rot="10800000">
                <a:off x="2291175" y="2073450"/>
                <a:ext cx="171000" cy="79775"/>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63"/>
              <p:cNvSpPr/>
              <p:nvPr/>
            </p:nvSpPr>
            <p:spPr>
              <a:xfrm rot="9463569">
                <a:off x="2256889" y="1997085"/>
                <a:ext cx="80418" cy="35981"/>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63"/>
              <p:cNvSpPr/>
              <p:nvPr/>
            </p:nvSpPr>
            <p:spPr>
              <a:xfrm rot="10059644">
                <a:off x="2385450" y="1982776"/>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3" name="Google Shape;1663;p63"/>
            <p:cNvGrpSpPr/>
            <p:nvPr/>
          </p:nvGrpSpPr>
          <p:grpSpPr>
            <a:xfrm flipH="1">
              <a:off x="114304" y="2421575"/>
              <a:ext cx="522225" cy="259700"/>
              <a:chOff x="-1391825" y="4240400"/>
              <a:chExt cx="522225" cy="259700"/>
            </a:xfrm>
          </p:grpSpPr>
          <p:sp>
            <p:nvSpPr>
              <p:cNvPr id="1664" name="Google Shape;1664;p63"/>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63"/>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66" name="Google Shape;1666;p63"/>
            <p:cNvGrpSpPr/>
            <p:nvPr/>
          </p:nvGrpSpPr>
          <p:grpSpPr>
            <a:xfrm flipH="1">
              <a:off x="284091" y="2865543"/>
              <a:ext cx="275004" cy="136758"/>
              <a:chOff x="-1391825" y="4240400"/>
              <a:chExt cx="522225" cy="259700"/>
            </a:xfrm>
          </p:grpSpPr>
          <p:sp>
            <p:nvSpPr>
              <p:cNvPr id="1667" name="Google Shape;1667;p63"/>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63"/>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69" name="Google Shape;1669;p63"/>
          <p:cNvGrpSpPr/>
          <p:nvPr/>
        </p:nvGrpSpPr>
        <p:grpSpPr>
          <a:xfrm>
            <a:off x="7723638" y="3348050"/>
            <a:ext cx="376663" cy="708200"/>
            <a:chOff x="8320263" y="3500450"/>
            <a:chExt cx="376663" cy="708200"/>
          </a:xfrm>
        </p:grpSpPr>
        <p:grpSp>
          <p:nvGrpSpPr>
            <p:cNvPr id="1670" name="Google Shape;1670;p63"/>
            <p:cNvGrpSpPr/>
            <p:nvPr/>
          </p:nvGrpSpPr>
          <p:grpSpPr>
            <a:xfrm>
              <a:off x="8529450" y="3500450"/>
              <a:ext cx="167475" cy="354100"/>
              <a:chOff x="13256175" y="1380850"/>
              <a:chExt cx="167475" cy="354100"/>
            </a:xfrm>
          </p:grpSpPr>
          <p:sp>
            <p:nvSpPr>
              <p:cNvPr id="1671" name="Google Shape;1671;p63"/>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63"/>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73" name="Google Shape;1673;p63"/>
            <p:cNvGrpSpPr/>
            <p:nvPr/>
          </p:nvGrpSpPr>
          <p:grpSpPr>
            <a:xfrm>
              <a:off x="8320263" y="3854550"/>
              <a:ext cx="167475" cy="354100"/>
              <a:chOff x="13256175" y="1380850"/>
              <a:chExt cx="167475" cy="354100"/>
            </a:xfrm>
          </p:grpSpPr>
          <p:sp>
            <p:nvSpPr>
              <p:cNvPr id="1674" name="Google Shape;1674;p63"/>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63"/>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676" name="Google Shape;1676;p63"/>
          <p:cNvGrpSpPr/>
          <p:nvPr/>
        </p:nvGrpSpPr>
        <p:grpSpPr>
          <a:xfrm>
            <a:off x="6193975" y="1146713"/>
            <a:ext cx="625800" cy="754875"/>
            <a:chOff x="4259100" y="2278150"/>
            <a:chExt cx="625800" cy="754875"/>
          </a:xfrm>
        </p:grpSpPr>
        <p:sp>
          <p:nvSpPr>
            <p:cNvPr id="1677" name="Google Shape;1677;p63"/>
            <p:cNvSpPr/>
            <p:nvPr/>
          </p:nvSpPr>
          <p:spPr>
            <a:xfrm>
              <a:off x="4259100" y="2559313"/>
              <a:ext cx="220900" cy="282225"/>
            </a:xfrm>
            <a:custGeom>
              <a:rect b="b" l="l" r="r" t="t"/>
              <a:pathLst>
                <a:path extrusionOk="0" h="11289" w="8836">
                  <a:moveTo>
                    <a:pt x="2440" y="0"/>
                  </a:moveTo>
                  <a:cubicBezTo>
                    <a:pt x="1419" y="0"/>
                    <a:pt x="531" y="966"/>
                    <a:pt x="259" y="1932"/>
                  </a:cubicBezTo>
                  <a:cubicBezTo>
                    <a:pt x="1" y="2894"/>
                    <a:pt x="38" y="3892"/>
                    <a:pt x="296" y="4890"/>
                  </a:cubicBezTo>
                  <a:cubicBezTo>
                    <a:pt x="333" y="5149"/>
                    <a:pt x="407" y="5371"/>
                    <a:pt x="444" y="5629"/>
                  </a:cubicBezTo>
                  <a:cubicBezTo>
                    <a:pt x="962" y="7478"/>
                    <a:pt x="1664" y="9252"/>
                    <a:pt x="2589" y="10953"/>
                  </a:cubicBezTo>
                  <a:cubicBezTo>
                    <a:pt x="2711" y="11177"/>
                    <a:pt x="2933" y="11289"/>
                    <a:pt x="3152" y="11289"/>
                  </a:cubicBezTo>
                  <a:cubicBezTo>
                    <a:pt x="3331" y="11289"/>
                    <a:pt x="3507" y="11214"/>
                    <a:pt x="3624" y="11064"/>
                  </a:cubicBezTo>
                  <a:cubicBezTo>
                    <a:pt x="4289" y="10214"/>
                    <a:pt x="4807" y="9252"/>
                    <a:pt x="5398" y="8365"/>
                  </a:cubicBezTo>
                  <a:cubicBezTo>
                    <a:pt x="6433" y="6886"/>
                    <a:pt x="7358" y="5334"/>
                    <a:pt x="8171" y="3781"/>
                  </a:cubicBezTo>
                  <a:cubicBezTo>
                    <a:pt x="8356" y="3448"/>
                    <a:pt x="8467" y="3115"/>
                    <a:pt x="8541" y="2783"/>
                  </a:cubicBezTo>
                  <a:cubicBezTo>
                    <a:pt x="8835" y="1285"/>
                    <a:pt x="8026" y="445"/>
                    <a:pt x="7094" y="445"/>
                  </a:cubicBezTo>
                  <a:cubicBezTo>
                    <a:pt x="6738" y="445"/>
                    <a:pt x="6364" y="568"/>
                    <a:pt x="6027" y="823"/>
                  </a:cubicBezTo>
                  <a:cubicBezTo>
                    <a:pt x="5109" y="1558"/>
                    <a:pt x="4483" y="2802"/>
                    <a:pt x="4040" y="3870"/>
                  </a:cubicBezTo>
                  <a:lnTo>
                    <a:pt x="4040" y="3870"/>
                  </a:lnTo>
                  <a:cubicBezTo>
                    <a:pt x="4435" y="2896"/>
                    <a:pt x="4281" y="671"/>
                    <a:pt x="3143" y="158"/>
                  </a:cubicBezTo>
                  <a:cubicBezTo>
                    <a:pt x="2906" y="49"/>
                    <a:pt x="2669"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63"/>
            <p:cNvSpPr/>
            <p:nvPr/>
          </p:nvSpPr>
          <p:spPr>
            <a:xfrm>
              <a:off x="4638700" y="2750775"/>
              <a:ext cx="246200" cy="282250"/>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63"/>
            <p:cNvSpPr/>
            <p:nvPr/>
          </p:nvSpPr>
          <p:spPr>
            <a:xfrm>
              <a:off x="4562100" y="2278150"/>
              <a:ext cx="176325" cy="203250"/>
            </a:xfrm>
            <a:custGeom>
              <a:rect b="b" l="l" r="r" t="t"/>
              <a:pathLst>
                <a:path extrusionOk="0" h="8130" w="7053">
                  <a:moveTo>
                    <a:pt x="1951" y="0"/>
                  </a:moveTo>
                  <a:cubicBezTo>
                    <a:pt x="1137" y="0"/>
                    <a:pt x="434" y="719"/>
                    <a:pt x="223" y="1412"/>
                  </a:cubicBezTo>
                  <a:cubicBezTo>
                    <a:pt x="1" y="2078"/>
                    <a:pt x="1" y="2817"/>
                    <a:pt x="223" y="3520"/>
                  </a:cubicBezTo>
                  <a:cubicBezTo>
                    <a:pt x="260" y="3705"/>
                    <a:pt x="297" y="3889"/>
                    <a:pt x="334" y="4074"/>
                  </a:cubicBezTo>
                  <a:cubicBezTo>
                    <a:pt x="777" y="5405"/>
                    <a:pt x="1332" y="6699"/>
                    <a:pt x="2071" y="7882"/>
                  </a:cubicBezTo>
                  <a:cubicBezTo>
                    <a:pt x="2173" y="8045"/>
                    <a:pt x="2353" y="8129"/>
                    <a:pt x="2531" y="8129"/>
                  </a:cubicBezTo>
                  <a:cubicBezTo>
                    <a:pt x="2677" y="8129"/>
                    <a:pt x="2822" y="8073"/>
                    <a:pt x="2922" y="7956"/>
                  </a:cubicBezTo>
                  <a:cubicBezTo>
                    <a:pt x="3476" y="7328"/>
                    <a:pt x="3883" y="6662"/>
                    <a:pt x="4363" y="5997"/>
                  </a:cubicBezTo>
                  <a:cubicBezTo>
                    <a:pt x="5177" y="4962"/>
                    <a:pt x="5916" y="3852"/>
                    <a:pt x="6545" y="2706"/>
                  </a:cubicBezTo>
                  <a:cubicBezTo>
                    <a:pt x="6693" y="2485"/>
                    <a:pt x="6767" y="2263"/>
                    <a:pt x="6841" y="2004"/>
                  </a:cubicBezTo>
                  <a:cubicBezTo>
                    <a:pt x="7052" y="945"/>
                    <a:pt x="6430" y="341"/>
                    <a:pt x="5707" y="341"/>
                  </a:cubicBezTo>
                  <a:cubicBezTo>
                    <a:pt x="5420" y="341"/>
                    <a:pt x="5117" y="436"/>
                    <a:pt x="4844" y="636"/>
                  </a:cubicBezTo>
                  <a:cubicBezTo>
                    <a:pt x="4142" y="1163"/>
                    <a:pt x="3606" y="1890"/>
                    <a:pt x="3269" y="2690"/>
                  </a:cubicBezTo>
                  <a:lnTo>
                    <a:pt x="3269" y="2690"/>
                  </a:lnTo>
                  <a:cubicBezTo>
                    <a:pt x="3531" y="1936"/>
                    <a:pt x="3352" y="467"/>
                    <a:pt x="2515" y="118"/>
                  </a:cubicBezTo>
                  <a:cubicBezTo>
                    <a:pt x="2324" y="37"/>
                    <a:pt x="2135" y="0"/>
                    <a:pt x="1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0" name="Google Shape;1680;p63"/>
          <p:cNvGrpSpPr/>
          <p:nvPr/>
        </p:nvGrpSpPr>
        <p:grpSpPr>
          <a:xfrm flipH="1" rot="4861378">
            <a:off x="7709406" y="1702441"/>
            <a:ext cx="614820" cy="535398"/>
            <a:chOff x="1434628" y="2199861"/>
            <a:chExt cx="363255" cy="316293"/>
          </a:xfrm>
        </p:grpSpPr>
        <p:sp>
          <p:nvSpPr>
            <p:cNvPr id="1681" name="Google Shape;1681;p63"/>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63"/>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63"/>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63"/>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5" name="Google Shape;1685;p63"/>
          <p:cNvGrpSpPr/>
          <p:nvPr/>
        </p:nvGrpSpPr>
        <p:grpSpPr>
          <a:xfrm>
            <a:off x="3563638" y="3597763"/>
            <a:ext cx="376663" cy="708200"/>
            <a:chOff x="8320263" y="3500450"/>
            <a:chExt cx="376663" cy="708200"/>
          </a:xfrm>
        </p:grpSpPr>
        <p:grpSp>
          <p:nvGrpSpPr>
            <p:cNvPr id="1686" name="Google Shape;1686;p63"/>
            <p:cNvGrpSpPr/>
            <p:nvPr/>
          </p:nvGrpSpPr>
          <p:grpSpPr>
            <a:xfrm>
              <a:off x="8529450" y="3500450"/>
              <a:ext cx="167475" cy="354100"/>
              <a:chOff x="13256175" y="1380850"/>
              <a:chExt cx="167475" cy="354100"/>
            </a:xfrm>
          </p:grpSpPr>
          <p:sp>
            <p:nvSpPr>
              <p:cNvPr id="1687" name="Google Shape;1687;p63"/>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63"/>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63"/>
            <p:cNvGrpSpPr/>
            <p:nvPr/>
          </p:nvGrpSpPr>
          <p:grpSpPr>
            <a:xfrm>
              <a:off x="8320263" y="3854550"/>
              <a:ext cx="167475" cy="354100"/>
              <a:chOff x="13256175" y="1380850"/>
              <a:chExt cx="167475" cy="354100"/>
            </a:xfrm>
          </p:grpSpPr>
          <p:sp>
            <p:nvSpPr>
              <p:cNvPr id="1690" name="Google Shape;1690;p63"/>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3"/>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692" name="Google Shape;1692;p6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6" name="Shape 1696"/>
        <p:cNvGrpSpPr/>
        <p:nvPr/>
      </p:nvGrpSpPr>
      <p:grpSpPr>
        <a:xfrm>
          <a:off x="0" y="0"/>
          <a:ext cx="0" cy="0"/>
          <a:chOff x="0" y="0"/>
          <a:chExt cx="0" cy="0"/>
        </a:xfrm>
      </p:grpSpPr>
      <p:sp>
        <p:nvSpPr>
          <p:cNvPr id="1697" name="Google Shape;1697;p64"/>
          <p:cNvSpPr/>
          <p:nvPr/>
        </p:nvSpPr>
        <p:spPr>
          <a:xfrm>
            <a:off x="381306" y="1521288"/>
            <a:ext cx="3186838" cy="292314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64"/>
          <p:cNvSpPr/>
          <p:nvPr/>
        </p:nvSpPr>
        <p:spPr>
          <a:xfrm>
            <a:off x="1019100" y="261648"/>
            <a:ext cx="7105800" cy="743394"/>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4"/>
          <p:cNvSpPr/>
          <p:nvPr/>
        </p:nvSpPr>
        <p:spPr>
          <a:xfrm flipH="1" rot="-10539257">
            <a:off x="2562827" y="886916"/>
            <a:ext cx="642347" cy="460673"/>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64"/>
          <p:cNvSpPr txBox="1"/>
          <p:nvPr>
            <p:ph type="title"/>
          </p:nvPr>
        </p:nvSpPr>
        <p:spPr>
          <a:xfrm>
            <a:off x="817250" y="2077913"/>
            <a:ext cx="2257800" cy="533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400"/>
              <a:t>Multinomial NB</a:t>
            </a:r>
            <a:endParaRPr sz="2400"/>
          </a:p>
        </p:txBody>
      </p:sp>
      <p:sp>
        <p:nvSpPr>
          <p:cNvPr id="1701" name="Google Shape;1701;p64"/>
          <p:cNvSpPr txBox="1"/>
          <p:nvPr>
            <p:ph idx="1" type="subTitle"/>
          </p:nvPr>
        </p:nvSpPr>
        <p:spPr>
          <a:xfrm>
            <a:off x="817250" y="2703613"/>
            <a:ext cx="2257800" cy="7239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200"/>
              </a:spcAft>
              <a:buNone/>
            </a:pPr>
            <a:r>
              <a:rPr lang="en" sz="1600">
                <a:latin typeface="Courier New"/>
                <a:ea typeface="Courier New"/>
                <a:cs typeface="Courier New"/>
                <a:sym typeface="Courier New"/>
              </a:rPr>
              <a:t>There are many category output not as binomial.</a:t>
            </a:r>
            <a:endParaRPr/>
          </a:p>
        </p:txBody>
      </p:sp>
      <p:sp>
        <p:nvSpPr>
          <p:cNvPr id="1702" name="Google Shape;1702;p64"/>
          <p:cNvSpPr txBox="1"/>
          <p:nvPr>
            <p:ph idx="6" type="title"/>
          </p:nvPr>
        </p:nvSpPr>
        <p:spPr>
          <a:xfrm>
            <a:off x="1543050" y="186969"/>
            <a:ext cx="6057900" cy="9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a:t>
            </a:r>
            <a:endParaRPr/>
          </a:p>
        </p:txBody>
      </p:sp>
      <p:grpSp>
        <p:nvGrpSpPr>
          <p:cNvPr id="1703" name="Google Shape;1703;p64"/>
          <p:cNvGrpSpPr/>
          <p:nvPr/>
        </p:nvGrpSpPr>
        <p:grpSpPr>
          <a:xfrm>
            <a:off x="31629" y="1700921"/>
            <a:ext cx="717571" cy="1201493"/>
            <a:chOff x="114304" y="1800809"/>
            <a:chExt cx="717571" cy="1201493"/>
          </a:xfrm>
        </p:grpSpPr>
        <p:grpSp>
          <p:nvGrpSpPr>
            <p:cNvPr id="1704" name="Google Shape;1704;p64"/>
            <p:cNvGrpSpPr/>
            <p:nvPr/>
          </p:nvGrpSpPr>
          <p:grpSpPr>
            <a:xfrm>
              <a:off x="408226" y="1800809"/>
              <a:ext cx="423649" cy="436497"/>
              <a:chOff x="2220000" y="1890725"/>
              <a:chExt cx="305025" cy="314275"/>
            </a:xfrm>
          </p:grpSpPr>
          <p:sp>
            <p:nvSpPr>
              <p:cNvPr id="1705" name="Google Shape;1705;p64"/>
              <p:cNvSpPr/>
              <p:nvPr/>
            </p:nvSpPr>
            <p:spPr>
              <a:xfrm>
                <a:off x="2220000" y="1890725"/>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64"/>
              <p:cNvSpPr/>
              <p:nvPr/>
            </p:nvSpPr>
            <p:spPr>
              <a:xfrm rot="10800000">
                <a:off x="2291175" y="2073450"/>
                <a:ext cx="171000" cy="79775"/>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4"/>
              <p:cNvSpPr/>
              <p:nvPr/>
            </p:nvSpPr>
            <p:spPr>
              <a:xfrm rot="9463569">
                <a:off x="2256889" y="1997085"/>
                <a:ext cx="80418" cy="35981"/>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64"/>
              <p:cNvSpPr/>
              <p:nvPr/>
            </p:nvSpPr>
            <p:spPr>
              <a:xfrm rot="10059644">
                <a:off x="2385450" y="1982776"/>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09" name="Google Shape;1709;p64"/>
            <p:cNvGrpSpPr/>
            <p:nvPr/>
          </p:nvGrpSpPr>
          <p:grpSpPr>
            <a:xfrm flipH="1">
              <a:off x="114304" y="2421575"/>
              <a:ext cx="522225" cy="259700"/>
              <a:chOff x="-1391825" y="4240400"/>
              <a:chExt cx="522225" cy="259700"/>
            </a:xfrm>
          </p:grpSpPr>
          <p:sp>
            <p:nvSpPr>
              <p:cNvPr id="1710" name="Google Shape;1710;p6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2" name="Google Shape;1712;p64"/>
            <p:cNvGrpSpPr/>
            <p:nvPr/>
          </p:nvGrpSpPr>
          <p:grpSpPr>
            <a:xfrm flipH="1">
              <a:off x="284091" y="2865543"/>
              <a:ext cx="275004" cy="136758"/>
              <a:chOff x="-1391825" y="4240400"/>
              <a:chExt cx="522225" cy="259700"/>
            </a:xfrm>
          </p:grpSpPr>
          <p:sp>
            <p:nvSpPr>
              <p:cNvPr id="1713" name="Google Shape;1713;p6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6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15" name="Google Shape;1715;p64"/>
          <p:cNvGrpSpPr/>
          <p:nvPr/>
        </p:nvGrpSpPr>
        <p:grpSpPr>
          <a:xfrm>
            <a:off x="8211763" y="528600"/>
            <a:ext cx="376663" cy="708200"/>
            <a:chOff x="8320263" y="3500450"/>
            <a:chExt cx="376663" cy="708200"/>
          </a:xfrm>
        </p:grpSpPr>
        <p:grpSp>
          <p:nvGrpSpPr>
            <p:cNvPr id="1716" name="Google Shape;1716;p64"/>
            <p:cNvGrpSpPr/>
            <p:nvPr/>
          </p:nvGrpSpPr>
          <p:grpSpPr>
            <a:xfrm>
              <a:off x="8529450" y="3500450"/>
              <a:ext cx="167475" cy="354100"/>
              <a:chOff x="13256175" y="1380850"/>
              <a:chExt cx="167475" cy="354100"/>
            </a:xfrm>
          </p:grpSpPr>
          <p:sp>
            <p:nvSpPr>
              <p:cNvPr id="1717" name="Google Shape;1717;p64"/>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64"/>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9" name="Google Shape;1719;p64"/>
            <p:cNvGrpSpPr/>
            <p:nvPr/>
          </p:nvGrpSpPr>
          <p:grpSpPr>
            <a:xfrm>
              <a:off x="8320263" y="3854550"/>
              <a:ext cx="167475" cy="354100"/>
              <a:chOff x="13256175" y="1380850"/>
              <a:chExt cx="167475" cy="354100"/>
            </a:xfrm>
          </p:grpSpPr>
          <p:sp>
            <p:nvSpPr>
              <p:cNvPr id="1720" name="Google Shape;1720;p64"/>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4"/>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722" name="Google Shape;1722;p64"/>
          <p:cNvGrpSpPr/>
          <p:nvPr/>
        </p:nvGrpSpPr>
        <p:grpSpPr>
          <a:xfrm flipH="1" rot="4861378">
            <a:off x="8437956" y="106941"/>
            <a:ext cx="614820" cy="535398"/>
            <a:chOff x="1434628" y="2199861"/>
            <a:chExt cx="363255" cy="316293"/>
          </a:xfrm>
        </p:grpSpPr>
        <p:sp>
          <p:nvSpPr>
            <p:cNvPr id="1723" name="Google Shape;1723;p64"/>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64"/>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4"/>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64"/>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7" name="Google Shape;1727;p64"/>
          <p:cNvGrpSpPr/>
          <p:nvPr/>
        </p:nvGrpSpPr>
        <p:grpSpPr>
          <a:xfrm>
            <a:off x="3009938" y="3597763"/>
            <a:ext cx="376663" cy="708200"/>
            <a:chOff x="8320263" y="3500450"/>
            <a:chExt cx="376663" cy="708200"/>
          </a:xfrm>
        </p:grpSpPr>
        <p:grpSp>
          <p:nvGrpSpPr>
            <p:cNvPr id="1728" name="Google Shape;1728;p64"/>
            <p:cNvGrpSpPr/>
            <p:nvPr/>
          </p:nvGrpSpPr>
          <p:grpSpPr>
            <a:xfrm>
              <a:off x="8529450" y="3500450"/>
              <a:ext cx="167475" cy="354100"/>
              <a:chOff x="13256175" y="1380850"/>
              <a:chExt cx="167475" cy="354100"/>
            </a:xfrm>
          </p:grpSpPr>
          <p:sp>
            <p:nvSpPr>
              <p:cNvPr id="1729" name="Google Shape;1729;p64"/>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64"/>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31" name="Google Shape;1731;p64"/>
            <p:cNvGrpSpPr/>
            <p:nvPr/>
          </p:nvGrpSpPr>
          <p:grpSpPr>
            <a:xfrm>
              <a:off x="8320263" y="3854550"/>
              <a:ext cx="167475" cy="354100"/>
              <a:chOff x="13256175" y="1380850"/>
              <a:chExt cx="167475" cy="354100"/>
            </a:xfrm>
          </p:grpSpPr>
          <p:sp>
            <p:nvSpPr>
              <p:cNvPr id="1732" name="Google Shape;1732;p64"/>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4"/>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734" name="Google Shape;1734;p6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35" name="Google Shape;1735;p64"/>
          <p:cNvSpPr/>
          <p:nvPr/>
        </p:nvSpPr>
        <p:spPr>
          <a:xfrm>
            <a:off x="3495875" y="1113250"/>
            <a:ext cx="5481275" cy="373921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64"/>
          <p:cNvSpPr txBox="1"/>
          <p:nvPr>
            <p:ph idx="1" type="subTitle"/>
          </p:nvPr>
        </p:nvSpPr>
        <p:spPr>
          <a:xfrm>
            <a:off x="3985575" y="1741650"/>
            <a:ext cx="4740300" cy="21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Step:</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lang="en">
                <a:latin typeface="Courier New"/>
                <a:ea typeface="Courier New"/>
                <a:cs typeface="Courier New"/>
                <a:sym typeface="Courier New"/>
              </a:rPr>
              <a:t>We </a:t>
            </a:r>
            <a:r>
              <a:rPr lang="en">
                <a:latin typeface="Courier New"/>
                <a:ea typeface="Courier New"/>
                <a:cs typeface="Courier New"/>
                <a:sym typeface="Courier New"/>
              </a:rPr>
              <a:t>tokenized the data using THAINLP library </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lang="en">
                <a:latin typeface="Courier New"/>
                <a:ea typeface="Courier New"/>
                <a:cs typeface="Courier New"/>
                <a:sym typeface="Courier New"/>
              </a:rPr>
              <a:t>Splitting data into testing and training dataset</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lang="en">
                <a:latin typeface="Courier New"/>
                <a:ea typeface="Courier New"/>
                <a:cs typeface="Courier New"/>
                <a:sym typeface="Courier New"/>
              </a:rPr>
              <a:t>Using countvectorizer to count the frequency of the words</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lang="en">
                <a:latin typeface="Courier New"/>
                <a:ea typeface="Courier New"/>
                <a:cs typeface="Courier New"/>
                <a:sym typeface="Courier New"/>
              </a:rPr>
              <a:t>Then create the model.</a:t>
            </a:r>
            <a:endParaRPr>
              <a:latin typeface="Courier New"/>
              <a:ea typeface="Courier New"/>
              <a:cs typeface="Courier New"/>
              <a:sym typeface="Courier Ne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0" name="Shape 1740"/>
        <p:cNvGrpSpPr/>
        <p:nvPr/>
      </p:nvGrpSpPr>
      <p:grpSpPr>
        <a:xfrm>
          <a:off x="0" y="0"/>
          <a:ext cx="0" cy="0"/>
          <a:chOff x="0" y="0"/>
          <a:chExt cx="0" cy="0"/>
        </a:xfrm>
      </p:grpSpPr>
      <p:grpSp>
        <p:nvGrpSpPr>
          <p:cNvPr id="1741" name="Google Shape;1741;p65"/>
          <p:cNvGrpSpPr/>
          <p:nvPr/>
        </p:nvGrpSpPr>
        <p:grpSpPr>
          <a:xfrm flipH="1">
            <a:off x="1954725" y="421481"/>
            <a:ext cx="5117250" cy="862425"/>
            <a:chOff x="1954725" y="409575"/>
            <a:chExt cx="5117250" cy="862425"/>
          </a:xfrm>
        </p:grpSpPr>
        <p:sp>
          <p:nvSpPr>
            <p:cNvPr id="1742" name="Google Shape;1742;p65"/>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5"/>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44" name="Google Shape;1744;p65"/>
          <p:cNvSpPr/>
          <p:nvPr/>
        </p:nvSpPr>
        <p:spPr>
          <a:xfrm>
            <a:off x="519900" y="1137500"/>
            <a:ext cx="5481275" cy="373921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5"/>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1400"/>
              <a:t>Why use multinomial NB instead of other classification model? </a:t>
            </a:r>
            <a:endParaRPr sz="1400"/>
          </a:p>
        </p:txBody>
      </p:sp>
      <p:grpSp>
        <p:nvGrpSpPr>
          <p:cNvPr id="1746" name="Google Shape;1746;p65"/>
          <p:cNvGrpSpPr/>
          <p:nvPr/>
        </p:nvGrpSpPr>
        <p:grpSpPr>
          <a:xfrm>
            <a:off x="6774574" y="2655390"/>
            <a:ext cx="938509" cy="703443"/>
            <a:chOff x="13519600" y="1618956"/>
            <a:chExt cx="1138000" cy="852969"/>
          </a:xfrm>
        </p:grpSpPr>
        <p:sp>
          <p:nvSpPr>
            <p:cNvPr id="1747" name="Google Shape;1747;p65"/>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65"/>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5"/>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50" name="Google Shape;1750;p65"/>
          <p:cNvGrpSpPr/>
          <p:nvPr/>
        </p:nvGrpSpPr>
        <p:grpSpPr>
          <a:xfrm flipH="1">
            <a:off x="6926219" y="1803530"/>
            <a:ext cx="1813087" cy="3911397"/>
            <a:chOff x="759725" y="1978925"/>
            <a:chExt cx="1606350" cy="3465400"/>
          </a:xfrm>
        </p:grpSpPr>
        <p:sp>
          <p:nvSpPr>
            <p:cNvPr id="1751" name="Google Shape;1751;p65"/>
            <p:cNvSpPr/>
            <p:nvPr/>
          </p:nvSpPr>
          <p:spPr>
            <a:xfrm>
              <a:off x="1112775" y="1978925"/>
              <a:ext cx="509775" cy="509775"/>
            </a:xfrm>
            <a:custGeom>
              <a:rect b="b" l="l" r="r" t="t"/>
              <a:pathLst>
                <a:path extrusionOk="0" h="20391" w="20391">
                  <a:moveTo>
                    <a:pt x="10216" y="1"/>
                  </a:moveTo>
                  <a:cubicBezTo>
                    <a:pt x="4559" y="1"/>
                    <a:pt x="1" y="4600"/>
                    <a:pt x="1" y="10216"/>
                  </a:cubicBezTo>
                  <a:cubicBezTo>
                    <a:pt x="1" y="15832"/>
                    <a:pt x="4559" y="20390"/>
                    <a:pt x="10216" y="20390"/>
                  </a:cubicBezTo>
                  <a:cubicBezTo>
                    <a:pt x="15832" y="20390"/>
                    <a:pt x="20390" y="15832"/>
                    <a:pt x="20390" y="10216"/>
                  </a:cubicBezTo>
                  <a:cubicBezTo>
                    <a:pt x="20390" y="4600"/>
                    <a:pt x="15832" y="1"/>
                    <a:pt x="1021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65"/>
            <p:cNvSpPr/>
            <p:nvPr/>
          </p:nvSpPr>
          <p:spPr>
            <a:xfrm>
              <a:off x="1313225" y="2618900"/>
              <a:ext cx="113975" cy="621675"/>
            </a:xfrm>
            <a:custGeom>
              <a:rect b="b" l="l" r="r" t="t"/>
              <a:pathLst>
                <a:path extrusionOk="0" h="24867" w="4559">
                  <a:moveTo>
                    <a:pt x="0" y="1"/>
                  </a:moveTo>
                  <a:lnTo>
                    <a:pt x="0" y="24867"/>
                  </a:lnTo>
                  <a:lnTo>
                    <a:pt x="4558" y="24867"/>
                  </a:lnTo>
                  <a:lnTo>
                    <a:pt x="455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5"/>
            <p:cNvSpPr/>
            <p:nvPr/>
          </p:nvSpPr>
          <p:spPr>
            <a:xfrm>
              <a:off x="804500" y="4015825"/>
              <a:ext cx="397850" cy="1377625"/>
            </a:xfrm>
            <a:custGeom>
              <a:rect b="b" l="l" r="r" t="t"/>
              <a:pathLst>
                <a:path extrusionOk="0" h="55105" w="15914">
                  <a:moveTo>
                    <a:pt x="13471" y="1"/>
                  </a:moveTo>
                  <a:lnTo>
                    <a:pt x="1" y="54494"/>
                  </a:lnTo>
                  <a:lnTo>
                    <a:pt x="2402" y="55105"/>
                  </a:lnTo>
                  <a:lnTo>
                    <a:pt x="15913" y="571"/>
                  </a:lnTo>
                  <a:lnTo>
                    <a:pt x="1347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65"/>
            <p:cNvSpPr/>
            <p:nvPr/>
          </p:nvSpPr>
          <p:spPr>
            <a:xfrm>
              <a:off x="953050" y="3383000"/>
              <a:ext cx="419200" cy="1352175"/>
            </a:xfrm>
            <a:custGeom>
              <a:rect b="b" l="l" r="r" t="t"/>
              <a:pathLst>
                <a:path extrusionOk="0" h="54087" w="16768">
                  <a:moveTo>
                    <a:pt x="13186" y="0"/>
                  </a:moveTo>
                  <a:lnTo>
                    <a:pt x="0" y="53191"/>
                  </a:lnTo>
                  <a:lnTo>
                    <a:pt x="3622" y="54087"/>
                  </a:lnTo>
                  <a:lnTo>
                    <a:pt x="16768" y="895"/>
                  </a:lnTo>
                  <a:lnTo>
                    <a:pt x="13186"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5"/>
            <p:cNvSpPr/>
            <p:nvPr/>
          </p:nvSpPr>
          <p:spPr>
            <a:xfrm>
              <a:off x="1144325" y="3293450"/>
              <a:ext cx="256425" cy="644075"/>
            </a:xfrm>
            <a:custGeom>
              <a:rect b="b" l="l" r="r" t="t"/>
              <a:pathLst>
                <a:path extrusionOk="0" h="25763" w="10257">
                  <a:moveTo>
                    <a:pt x="6146" y="1"/>
                  </a:moveTo>
                  <a:lnTo>
                    <a:pt x="0" y="24745"/>
                  </a:lnTo>
                  <a:lnTo>
                    <a:pt x="4152" y="25762"/>
                  </a:lnTo>
                  <a:lnTo>
                    <a:pt x="10256" y="1018"/>
                  </a:lnTo>
                  <a:lnTo>
                    <a:pt x="6146"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65"/>
            <p:cNvSpPr/>
            <p:nvPr/>
          </p:nvSpPr>
          <p:spPr>
            <a:xfrm>
              <a:off x="921500" y="4692800"/>
              <a:ext cx="148575" cy="81675"/>
            </a:xfrm>
            <a:custGeom>
              <a:rect b="b" l="l" r="r" t="t"/>
              <a:pathLst>
                <a:path extrusionOk="0" h="3267" w="5943">
                  <a:moveTo>
                    <a:pt x="1267" y="1"/>
                  </a:moveTo>
                  <a:cubicBezTo>
                    <a:pt x="784" y="1"/>
                    <a:pt x="344" y="310"/>
                    <a:pt x="204" y="799"/>
                  </a:cubicBezTo>
                  <a:lnTo>
                    <a:pt x="164" y="1084"/>
                  </a:lnTo>
                  <a:cubicBezTo>
                    <a:pt x="1" y="1654"/>
                    <a:pt x="367" y="2224"/>
                    <a:pt x="937" y="2387"/>
                  </a:cubicBezTo>
                  <a:lnTo>
                    <a:pt x="4437" y="3241"/>
                  </a:lnTo>
                  <a:cubicBezTo>
                    <a:pt x="4517" y="3258"/>
                    <a:pt x="4597" y="3267"/>
                    <a:pt x="4676" y="3267"/>
                  </a:cubicBezTo>
                  <a:cubicBezTo>
                    <a:pt x="5159" y="3267"/>
                    <a:pt x="5599" y="2957"/>
                    <a:pt x="5739" y="2468"/>
                  </a:cubicBezTo>
                  <a:lnTo>
                    <a:pt x="5780" y="2183"/>
                  </a:lnTo>
                  <a:cubicBezTo>
                    <a:pt x="5943" y="1613"/>
                    <a:pt x="5576" y="1044"/>
                    <a:pt x="5007" y="921"/>
                  </a:cubicBezTo>
                  <a:lnTo>
                    <a:pt x="1507" y="26"/>
                  </a:lnTo>
                  <a:cubicBezTo>
                    <a:pt x="1426" y="9"/>
                    <a:pt x="1346" y="1"/>
                    <a:pt x="1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5"/>
            <p:cNvSpPr/>
            <p:nvPr/>
          </p:nvSpPr>
          <p:spPr>
            <a:xfrm>
              <a:off x="759725" y="5344975"/>
              <a:ext cx="148575" cy="81675"/>
            </a:xfrm>
            <a:custGeom>
              <a:rect b="b" l="l" r="r" t="t"/>
              <a:pathLst>
                <a:path extrusionOk="0" h="3267" w="5943">
                  <a:moveTo>
                    <a:pt x="1267" y="1"/>
                  </a:moveTo>
                  <a:cubicBezTo>
                    <a:pt x="785" y="1"/>
                    <a:pt x="350" y="310"/>
                    <a:pt x="245" y="799"/>
                  </a:cubicBezTo>
                  <a:lnTo>
                    <a:pt x="164" y="1084"/>
                  </a:lnTo>
                  <a:cubicBezTo>
                    <a:pt x="1" y="1654"/>
                    <a:pt x="367" y="2224"/>
                    <a:pt x="937" y="2387"/>
                  </a:cubicBezTo>
                  <a:lnTo>
                    <a:pt x="4478" y="3241"/>
                  </a:lnTo>
                  <a:cubicBezTo>
                    <a:pt x="4558" y="3258"/>
                    <a:pt x="4638" y="3267"/>
                    <a:pt x="4717" y="3267"/>
                  </a:cubicBezTo>
                  <a:cubicBezTo>
                    <a:pt x="5199" y="3267"/>
                    <a:pt x="5634" y="2957"/>
                    <a:pt x="5739" y="2468"/>
                  </a:cubicBezTo>
                  <a:lnTo>
                    <a:pt x="5821" y="2183"/>
                  </a:lnTo>
                  <a:cubicBezTo>
                    <a:pt x="5943" y="1613"/>
                    <a:pt x="5617" y="1043"/>
                    <a:pt x="5047" y="921"/>
                  </a:cubicBezTo>
                  <a:lnTo>
                    <a:pt x="1507" y="26"/>
                  </a:lnTo>
                  <a:cubicBezTo>
                    <a:pt x="1426" y="9"/>
                    <a:pt x="1346" y="1"/>
                    <a:pt x="126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65"/>
            <p:cNvSpPr/>
            <p:nvPr/>
          </p:nvSpPr>
          <p:spPr>
            <a:xfrm>
              <a:off x="1123975" y="3877575"/>
              <a:ext cx="145525" cy="89325"/>
            </a:xfrm>
            <a:custGeom>
              <a:rect b="b" l="l" r="r" t="t"/>
              <a:pathLst>
                <a:path extrusionOk="0" h="3573" w="5821">
                  <a:moveTo>
                    <a:pt x="1483" y="1"/>
                  </a:moveTo>
                  <a:cubicBezTo>
                    <a:pt x="905" y="1"/>
                    <a:pt x="383" y="378"/>
                    <a:pt x="245" y="932"/>
                  </a:cubicBezTo>
                  <a:lnTo>
                    <a:pt x="163" y="1298"/>
                  </a:lnTo>
                  <a:cubicBezTo>
                    <a:pt x="1" y="1949"/>
                    <a:pt x="407" y="2641"/>
                    <a:pt x="1099" y="2804"/>
                  </a:cubicBezTo>
                  <a:lnTo>
                    <a:pt x="4070" y="3537"/>
                  </a:lnTo>
                  <a:cubicBezTo>
                    <a:pt x="4167" y="3561"/>
                    <a:pt x="4265" y="3573"/>
                    <a:pt x="4363" y="3573"/>
                  </a:cubicBezTo>
                  <a:cubicBezTo>
                    <a:pt x="4916" y="3573"/>
                    <a:pt x="5438" y="3195"/>
                    <a:pt x="5576" y="2641"/>
                  </a:cubicBezTo>
                  <a:lnTo>
                    <a:pt x="5657" y="2275"/>
                  </a:lnTo>
                  <a:cubicBezTo>
                    <a:pt x="5820" y="1624"/>
                    <a:pt x="5413" y="932"/>
                    <a:pt x="4762" y="769"/>
                  </a:cubicBezTo>
                  <a:lnTo>
                    <a:pt x="1791" y="37"/>
                  </a:lnTo>
                  <a:cubicBezTo>
                    <a:pt x="1688" y="12"/>
                    <a:pt x="1585" y="1"/>
                    <a:pt x="148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5"/>
            <p:cNvSpPr/>
            <p:nvPr/>
          </p:nvSpPr>
          <p:spPr>
            <a:xfrm>
              <a:off x="1543150" y="4015825"/>
              <a:ext cx="397850" cy="1377625"/>
            </a:xfrm>
            <a:custGeom>
              <a:rect b="b" l="l" r="r" t="t"/>
              <a:pathLst>
                <a:path extrusionOk="0" h="55105" w="15914">
                  <a:moveTo>
                    <a:pt x="2443" y="1"/>
                  </a:moveTo>
                  <a:lnTo>
                    <a:pt x="1" y="611"/>
                  </a:lnTo>
                  <a:lnTo>
                    <a:pt x="13512" y="55105"/>
                  </a:lnTo>
                  <a:lnTo>
                    <a:pt x="15913" y="54494"/>
                  </a:lnTo>
                  <a:lnTo>
                    <a:pt x="244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65"/>
            <p:cNvSpPr/>
            <p:nvPr/>
          </p:nvSpPr>
          <p:spPr>
            <a:xfrm>
              <a:off x="1373250" y="3383000"/>
              <a:ext cx="419200" cy="1352175"/>
            </a:xfrm>
            <a:custGeom>
              <a:rect b="b" l="l" r="r" t="t"/>
              <a:pathLst>
                <a:path extrusionOk="0" h="54087" w="16768">
                  <a:moveTo>
                    <a:pt x="3582" y="0"/>
                  </a:moveTo>
                  <a:lnTo>
                    <a:pt x="0" y="895"/>
                  </a:lnTo>
                  <a:lnTo>
                    <a:pt x="13145" y="54087"/>
                  </a:lnTo>
                  <a:lnTo>
                    <a:pt x="16768" y="53191"/>
                  </a:lnTo>
                  <a:lnTo>
                    <a:pt x="3582"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5"/>
            <p:cNvSpPr/>
            <p:nvPr/>
          </p:nvSpPr>
          <p:spPr>
            <a:xfrm>
              <a:off x="1344750" y="3293450"/>
              <a:ext cx="255400" cy="644075"/>
            </a:xfrm>
            <a:custGeom>
              <a:rect b="b" l="l" r="r" t="t"/>
              <a:pathLst>
                <a:path extrusionOk="0" h="25763" w="10216">
                  <a:moveTo>
                    <a:pt x="4111" y="1"/>
                  </a:moveTo>
                  <a:lnTo>
                    <a:pt x="1" y="1018"/>
                  </a:lnTo>
                  <a:lnTo>
                    <a:pt x="6105" y="25762"/>
                  </a:lnTo>
                  <a:lnTo>
                    <a:pt x="10216" y="24745"/>
                  </a:lnTo>
                  <a:lnTo>
                    <a:pt x="4111"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65"/>
            <p:cNvSpPr/>
            <p:nvPr/>
          </p:nvSpPr>
          <p:spPr>
            <a:xfrm>
              <a:off x="1675425" y="4692800"/>
              <a:ext cx="148575" cy="82025"/>
            </a:xfrm>
            <a:custGeom>
              <a:rect b="b" l="l" r="r" t="t"/>
              <a:pathLst>
                <a:path extrusionOk="0" h="3281" w="5943">
                  <a:moveTo>
                    <a:pt x="4676" y="1"/>
                  </a:moveTo>
                  <a:cubicBezTo>
                    <a:pt x="4597" y="1"/>
                    <a:pt x="4517" y="9"/>
                    <a:pt x="4436" y="26"/>
                  </a:cubicBezTo>
                  <a:lnTo>
                    <a:pt x="896" y="921"/>
                  </a:lnTo>
                  <a:cubicBezTo>
                    <a:pt x="326" y="1044"/>
                    <a:pt x="0" y="1613"/>
                    <a:pt x="122" y="2183"/>
                  </a:cubicBezTo>
                  <a:lnTo>
                    <a:pt x="204" y="2468"/>
                  </a:lnTo>
                  <a:cubicBezTo>
                    <a:pt x="340" y="2945"/>
                    <a:pt x="763" y="3280"/>
                    <a:pt x="1231" y="3280"/>
                  </a:cubicBezTo>
                  <a:cubicBezTo>
                    <a:pt x="1322" y="3280"/>
                    <a:pt x="1414" y="3268"/>
                    <a:pt x="1506" y="3241"/>
                  </a:cubicBezTo>
                  <a:lnTo>
                    <a:pt x="5006" y="2387"/>
                  </a:lnTo>
                  <a:cubicBezTo>
                    <a:pt x="5576" y="2224"/>
                    <a:pt x="5942" y="1654"/>
                    <a:pt x="5779" y="1084"/>
                  </a:cubicBezTo>
                  <a:lnTo>
                    <a:pt x="5698" y="799"/>
                  </a:lnTo>
                  <a:cubicBezTo>
                    <a:pt x="5593" y="310"/>
                    <a:pt x="5158" y="1"/>
                    <a:pt x="4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5"/>
            <p:cNvSpPr/>
            <p:nvPr/>
          </p:nvSpPr>
          <p:spPr>
            <a:xfrm>
              <a:off x="1837200" y="5344975"/>
              <a:ext cx="147550" cy="82000"/>
            </a:xfrm>
            <a:custGeom>
              <a:rect b="b" l="l" r="r" t="t"/>
              <a:pathLst>
                <a:path extrusionOk="0" h="3280" w="5902">
                  <a:moveTo>
                    <a:pt x="4676" y="1"/>
                  </a:moveTo>
                  <a:cubicBezTo>
                    <a:pt x="4597" y="1"/>
                    <a:pt x="4516" y="9"/>
                    <a:pt x="4436" y="26"/>
                  </a:cubicBezTo>
                  <a:lnTo>
                    <a:pt x="896" y="921"/>
                  </a:lnTo>
                  <a:cubicBezTo>
                    <a:pt x="326" y="1043"/>
                    <a:pt x="0" y="1613"/>
                    <a:pt x="122" y="2183"/>
                  </a:cubicBezTo>
                  <a:lnTo>
                    <a:pt x="204" y="2468"/>
                  </a:lnTo>
                  <a:cubicBezTo>
                    <a:pt x="306" y="2945"/>
                    <a:pt x="723" y="3280"/>
                    <a:pt x="1190" y="3280"/>
                  </a:cubicBezTo>
                  <a:cubicBezTo>
                    <a:pt x="1281" y="3280"/>
                    <a:pt x="1373" y="3268"/>
                    <a:pt x="1465" y="3241"/>
                  </a:cubicBezTo>
                  <a:lnTo>
                    <a:pt x="5006" y="2387"/>
                  </a:lnTo>
                  <a:cubicBezTo>
                    <a:pt x="5576" y="2224"/>
                    <a:pt x="5901" y="1654"/>
                    <a:pt x="5779" y="1084"/>
                  </a:cubicBezTo>
                  <a:lnTo>
                    <a:pt x="5698" y="799"/>
                  </a:lnTo>
                  <a:cubicBezTo>
                    <a:pt x="5593" y="310"/>
                    <a:pt x="5158" y="1"/>
                    <a:pt x="467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65"/>
            <p:cNvSpPr/>
            <p:nvPr/>
          </p:nvSpPr>
          <p:spPr>
            <a:xfrm>
              <a:off x="1476000" y="3877575"/>
              <a:ext cx="145525" cy="89325"/>
            </a:xfrm>
            <a:custGeom>
              <a:rect b="b" l="l" r="r" t="t"/>
              <a:pathLst>
                <a:path extrusionOk="0" h="3573" w="5821">
                  <a:moveTo>
                    <a:pt x="4338" y="1"/>
                  </a:moveTo>
                  <a:cubicBezTo>
                    <a:pt x="4236" y="1"/>
                    <a:pt x="4133" y="12"/>
                    <a:pt x="4030" y="37"/>
                  </a:cubicBezTo>
                  <a:lnTo>
                    <a:pt x="1059" y="769"/>
                  </a:lnTo>
                  <a:cubicBezTo>
                    <a:pt x="408" y="932"/>
                    <a:pt x="1" y="1624"/>
                    <a:pt x="164" y="2275"/>
                  </a:cubicBezTo>
                  <a:lnTo>
                    <a:pt x="245" y="2641"/>
                  </a:lnTo>
                  <a:cubicBezTo>
                    <a:pt x="383" y="3195"/>
                    <a:pt x="905" y="3573"/>
                    <a:pt x="1458" y="3573"/>
                  </a:cubicBezTo>
                  <a:cubicBezTo>
                    <a:pt x="1555" y="3573"/>
                    <a:pt x="1654" y="3561"/>
                    <a:pt x="1751" y="3537"/>
                  </a:cubicBezTo>
                  <a:lnTo>
                    <a:pt x="4722" y="2804"/>
                  </a:lnTo>
                  <a:cubicBezTo>
                    <a:pt x="5413" y="2641"/>
                    <a:pt x="5820" y="1949"/>
                    <a:pt x="5658" y="1298"/>
                  </a:cubicBezTo>
                  <a:lnTo>
                    <a:pt x="5576" y="932"/>
                  </a:lnTo>
                  <a:cubicBezTo>
                    <a:pt x="5438" y="378"/>
                    <a:pt x="4916" y="1"/>
                    <a:pt x="433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5"/>
            <p:cNvSpPr/>
            <p:nvPr/>
          </p:nvSpPr>
          <p:spPr>
            <a:xfrm>
              <a:off x="1243025" y="2593475"/>
              <a:ext cx="253350" cy="77350"/>
            </a:xfrm>
            <a:custGeom>
              <a:rect b="b" l="l" r="r" t="t"/>
              <a:pathLst>
                <a:path extrusionOk="0" h="3094" w="10134">
                  <a:moveTo>
                    <a:pt x="733" y="0"/>
                  </a:moveTo>
                  <a:cubicBezTo>
                    <a:pt x="326" y="0"/>
                    <a:pt x="0" y="326"/>
                    <a:pt x="0" y="733"/>
                  </a:cubicBezTo>
                  <a:lnTo>
                    <a:pt x="0" y="2361"/>
                  </a:lnTo>
                  <a:cubicBezTo>
                    <a:pt x="0" y="2767"/>
                    <a:pt x="326" y="3093"/>
                    <a:pt x="733" y="3093"/>
                  </a:cubicBezTo>
                  <a:lnTo>
                    <a:pt x="9401" y="3093"/>
                  </a:lnTo>
                  <a:cubicBezTo>
                    <a:pt x="9767" y="3093"/>
                    <a:pt x="10134" y="2767"/>
                    <a:pt x="10134" y="2361"/>
                  </a:cubicBezTo>
                  <a:lnTo>
                    <a:pt x="10134" y="733"/>
                  </a:lnTo>
                  <a:cubicBezTo>
                    <a:pt x="10134" y="326"/>
                    <a:pt x="9767" y="0"/>
                    <a:pt x="940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65"/>
            <p:cNvSpPr/>
            <p:nvPr/>
          </p:nvSpPr>
          <p:spPr>
            <a:xfrm>
              <a:off x="1150425" y="2114250"/>
              <a:ext cx="438550" cy="502650"/>
            </a:xfrm>
            <a:custGeom>
              <a:rect b="b" l="l" r="r" t="t"/>
              <a:pathLst>
                <a:path extrusionOk="0" h="20106" w="17542">
                  <a:moveTo>
                    <a:pt x="2280" y="1"/>
                  </a:moveTo>
                  <a:cubicBezTo>
                    <a:pt x="1018" y="1"/>
                    <a:pt x="1" y="1018"/>
                    <a:pt x="1" y="2280"/>
                  </a:cubicBezTo>
                  <a:lnTo>
                    <a:pt x="1" y="17826"/>
                  </a:lnTo>
                  <a:cubicBezTo>
                    <a:pt x="1" y="19088"/>
                    <a:pt x="1018" y="20105"/>
                    <a:pt x="2280" y="20105"/>
                  </a:cubicBezTo>
                  <a:lnTo>
                    <a:pt x="15262" y="20105"/>
                  </a:lnTo>
                  <a:cubicBezTo>
                    <a:pt x="16524" y="20105"/>
                    <a:pt x="17541" y="19088"/>
                    <a:pt x="17541" y="17826"/>
                  </a:cubicBezTo>
                  <a:lnTo>
                    <a:pt x="17541" y="2280"/>
                  </a:lnTo>
                  <a:cubicBezTo>
                    <a:pt x="17541" y="1018"/>
                    <a:pt x="16524" y="1"/>
                    <a:pt x="15262"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5"/>
            <p:cNvSpPr/>
            <p:nvPr/>
          </p:nvSpPr>
          <p:spPr>
            <a:xfrm>
              <a:off x="1217575" y="2190550"/>
              <a:ext cx="301200" cy="300175"/>
            </a:xfrm>
            <a:custGeom>
              <a:rect b="b" l="l" r="r" t="t"/>
              <a:pathLst>
                <a:path extrusionOk="0" h="12007" w="12048">
                  <a:moveTo>
                    <a:pt x="6024" y="1"/>
                  </a:moveTo>
                  <a:cubicBezTo>
                    <a:pt x="2687" y="1"/>
                    <a:pt x="1" y="2687"/>
                    <a:pt x="1" y="6024"/>
                  </a:cubicBezTo>
                  <a:cubicBezTo>
                    <a:pt x="1" y="9321"/>
                    <a:pt x="2687" y="12007"/>
                    <a:pt x="6024" y="12007"/>
                  </a:cubicBezTo>
                  <a:cubicBezTo>
                    <a:pt x="9320" y="12007"/>
                    <a:pt x="12047" y="9321"/>
                    <a:pt x="12047" y="6024"/>
                  </a:cubicBezTo>
                  <a:cubicBezTo>
                    <a:pt x="12047" y="2687"/>
                    <a:pt x="9320" y="1"/>
                    <a:pt x="602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65"/>
            <p:cNvSpPr/>
            <p:nvPr/>
          </p:nvSpPr>
          <p:spPr>
            <a:xfrm>
              <a:off x="1636975" y="2049225"/>
              <a:ext cx="729100" cy="535025"/>
            </a:xfrm>
            <a:custGeom>
              <a:rect b="b" l="l" r="r" t="t"/>
              <a:pathLst>
                <a:path extrusionOk="0" h="21401" w="29164">
                  <a:moveTo>
                    <a:pt x="2014" y="0"/>
                  </a:moveTo>
                  <a:cubicBezTo>
                    <a:pt x="940" y="0"/>
                    <a:pt x="0" y="902"/>
                    <a:pt x="73" y="2032"/>
                  </a:cubicBezTo>
                  <a:lnTo>
                    <a:pt x="73" y="14038"/>
                  </a:lnTo>
                  <a:cubicBezTo>
                    <a:pt x="114" y="15421"/>
                    <a:pt x="1050" y="16602"/>
                    <a:pt x="2393" y="16886"/>
                  </a:cubicBezTo>
                  <a:lnTo>
                    <a:pt x="26771" y="21363"/>
                  </a:lnTo>
                  <a:cubicBezTo>
                    <a:pt x="26902" y="21389"/>
                    <a:pt x="27032" y="21401"/>
                    <a:pt x="27160" y="21401"/>
                  </a:cubicBezTo>
                  <a:cubicBezTo>
                    <a:pt x="28256" y="21401"/>
                    <a:pt x="29163" y="20499"/>
                    <a:pt x="29090" y="19369"/>
                  </a:cubicBezTo>
                  <a:lnTo>
                    <a:pt x="29090" y="7363"/>
                  </a:lnTo>
                  <a:cubicBezTo>
                    <a:pt x="29090" y="5980"/>
                    <a:pt x="28114" y="4799"/>
                    <a:pt x="26771" y="4514"/>
                  </a:cubicBezTo>
                  <a:lnTo>
                    <a:pt x="2393" y="38"/>
                  </a:lnTo>
                  <a:cubicBezTo>
                    <a:pt x="2266" y="12"/>
                    <a:pt x="2139" y="0"/>
                    <a:pt x="20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5"/>
            <p:cNvSpPr/>
            <p:nvPr/>
          </p:nvSpPr>
          <p:spPr>
            <a:xfrm>
              <a:off x="1726300" y="2055250"/>
              <a:ext cx="550450" cy="521950"/>
            </a:xfrm>
            <a:custGeom>
              <a:rect b="b" l="l" r="r" t="t"/>
              <a:pathLst>
                <a:path extrusionOk="0" h="20878" w="22018">
                  <a:moveTo>
                    <a:pt x="0" y="0"/>
                  </a:moveTo>
                  <a:lnTo>
                    <a:pt x="0" y="16890"/>
                  </a:lnTo>
                  <a:lnTo>
                    <a:pt x="22017" y="20878"/>
                  </a:lnTo>
                  <a:lnTo>
                    <a:pt x="22017" y="4029"/>
                  </a:lnTo>
                  <a:lnTo>
                    <a:pt x="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65"/>
            <p:cNvSpPr/>
            <p:nvPr/>
          </p:nvSpPr>
          <p:spPr>
            <a:xfrm>
              <a:off x="2123325" y="2196600"/>
              <a:ext cx="97350" cy="99575"/>
            </a:xfrm>
            <a:custGeom>
              <a:rect b="b" l="l" r="r" t="t"/>
              <a:pathLst>
                <a:path extrusionOk="0" h="3983" w="3894">
                  <a:moveTo>
                    <a:pt x="1580" y="0"/>
                  </a:moveTo>
                  <a:cubicBezTo>
                    <a:pt x="715" y="0"/>
                    <a:pt x="1" y="737"/>
                    <a:pt x="73" y="1631"/>
                  </a:cubicBezTo>
                  <a:cubicBezTo>
                    <a:pt x="73" y="2771"/>
                    <a:pt x="886" y="3707"/>
                    <a:pt x="1945" y="3951"/>
                  </a:cubicBezTo>
                  <a:cubicBezTo>
                    <a:pt x="2051" y="3972"/>
                    <a:pt x="2156" y="3982"/>
                    <a:pt x="2259" y="3982"/>
                  </a:cubicBezTo>
                  <a:cubicBezTo>
                    <a:pt x="3147" y="3982"/>
                    <a:pt x="3894" y="3234"/>
                    <a:pt x="3857" y="2323"/>
                  </a:cubicBezTo>
                  <a:cubicBezTo>
                    <a:pt x="3817" y="1224"/>
                    <a:pt x="3043" y="288"/>
                    <a:pt x="1945" y="44"/>
                  </a:cubicBezTo>
                  <a:cubicBezTo>
                    <a:pt x="1821" y="14"/>
                    <a:pt x="1699" y="0"/>
                    <a:pt x="158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5"/>
            <p:cNvSpPr/>
            <p:nvPr/>
          </p:nvSpPr>
          <p:spPr>
            <a:xfrm>
              <a:off x="1341700" y="3909000"/>
              <a:ext cx="62100" cy="1504800"/>
            </a:xfrm>
            <a:custGeom>
              <a:rect b="b" l="l" r="r" t="t"/>
              <a:pathLst>
                <a:path extrusionOk="0" h="60192" w="2484">
                  <a:moveTo>
                    <a:pt x="1" y="1"/>
                  </a:moveTo>
                  <a:lnTo>
                    <a:pt x="1" y="60192"/>
                  </a:lnTo>
                  <a:lnTo>
                    <a:pt x="2483" y="60192"/>
                  </a:lnTo>
                  <a:lnTo>
                    <a:pt x="248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65"/>
            <p:cNvSpPr/>
            <p:nvPr/>
          </p:nvSpPr>
          <p:spPr>
            <a:xfrm>
              <a:off x="1326450" y="3259875"/>
              <a:ext cx="92600" cy="1421375"/>
            </a:xfrm>
            <a:custGeom>
              <a:rect b="b" l="l" r="r" t="t"/>
              <a:pathLst>
                <a:path extrusionOk="0" h="56855" w="3704">
                  <a:moveTo>
                    <a:pt x="0" y="1"/>
                  </a:moveTo>
                  <a:lnTo>
                    <a:pt x="0" y="56855"/>
                  </a:lnTo>
                  <a:lnTo>
                    <a:pt x="3704" y="56855"/>
                  </a:lnTo>
                  <a:lnTo>
                    <a:pt x="370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5"/>
            <p:cNvSpPr/>
            <p:nvPr/>
          </p:nvSpPr>
          <p:spPr>
            <a:xfrm>
              <a:off x="1319325" y="3170350"/>
              <a:ext cx="106850" cy="635925"/>
            </a:xfrm>
            <a:custGeom>
              <a:rect b="b" l="l" r="r" t="t"/>
              <a:pathLst>
                <a:path extrusionOk="0" h="25437" w="4274">
                  <a:moveTo>
                    <a:pt x="0" y="0"/>
                  </a:moveTo>
                  <a:lnTo>
                    <a:pt x="0" y="25436"/>
                  </a:lnTo>
                  <a:lnTo>
                    <a:pt x="4274" y="25436"/>
                  </a:lnTo>
                  <a:lnTo>
                    <a:pt x="42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65"/>
            <p:cNvSpPr/>
            <p:nvPr/>
          </p:nvSpPr>
          <p:spPr>
            <a:xfrm>
              <a:off x="1301000" y="4660875"/>
              <a:ext cx="143500" cy="61075"/>
            </a:xfrm>
            <a:custGeom>
              <a:rect b="b" l="l" r="r" t="t"/>
              <a:pathLst>
                <a:path extrusionOk="0" h="2443" w="5740">
                  <a:moveTo>
                    <a:pt x="1059" y="1"/>
                  </a:moveTo>
                  <a:cubicBezTo>
                    <a:pt x="489" y="1"/>
                    <a:pt x="1" y="489"/>
                    <a:pt x="1" y="1059"/>
                  </a:cubicBezTo>
                  <a:lnTo>
                    <a:pt x="1" y="1385"/>
                  </a:lnTo>
                  <a:cubicBezTo>
                    <a:pt x="1" y="1954"/>
                    <a:pt x="489" y="2443"/>
                    <a:pt x="1059" y="2443"/>
                  </a:cubicBezTo>
                  <a:lnTo>
                    <a:pt x="4681" y="2443"/>
                  </a:lnTo>
                  <a:cubicBezTo>
                    <a:pt x="5291" y="2443"/>
                    <a:pt x="5739" y="1954"/>
                    <a:pt x="5739" y="1385"/>
                  </a:cubicBezTo>
                  <a:lnTo>
                    <a:pt x="5739" y="1059"/>
                  </a:lnTo>
                  <a:cubicBezTo>
                    <a:pt x="5739" y="489"/>
                    <a:pt x="5291" y="1"/>
                    <a:pt x="4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5"/>
            <p:cNvSpPr/>
            <p:nvPr/>
          </p:nvSpPr>
          <p:spPr>
            <a:xfrm>
              <a:off x="1301000" y="5384275"/>
              <a:ext cx="143500" cy="60050"/>
            </a:xfrm>
            <a:custGeom>
              <a:rect b="b" l="l" r="r" t="t"/>
              <a:pathLst>
                <a:path extrusionOk="0" h="2402" w="5740">
                  <a:moveTo>
                    <a:pt x="1059" y="1"/>
                  </a:moveTo>
                  <a:cubicBezTo>
                    <a:pt x="489" y="1"/>
                    <a:pt x="1" y="448"/>
                    <a:pt x="1" y="1059"/>
                  </a:cubicBezTo>
                  <a:lnTo>
                    <a:pt x="1" y="1344"/>
                  </a:lnTo>
                  <a:cubicBezTo>
                    <a:pt x="1" y="1913"/>
                    <a:pt x="489" y="2402"/>
                    <a:pt x="1059" y="2402"/>
                  </a:cubicBezTo>
                  <a:lnTo>
                    <a:pt x="4681" y="2402"/>
                  </a:lnTo>
                  <a:cubicBezTo>
                    <a:pt x="5291" y="2402"/>
                    <a:pt x="5739" y="1913"/>
                    <a:pt x="5739" y="1344"/>
                  </a:cubicBezTo>
                  <a:lnTo>
                    <a:pt x="5739" y="1059"/>
                  </a:lnTo>
                  <a:cubicBezTo>
                    <a:pt x="5739" y="448"/>
                    <a:pt x="5291" y="1"/>
                    <a:pt x="46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65"/>
            <p:cNvSpPr/>
            <p:nvPr/>
          </p:nvSpPr>
          <p:spPr>
            <a:xfrm>
              <a:off x="1303050" y="3768600"/>
              <a:ext cx="139400" cy="71250"/>
            </a:xfrm>
            <a:custGeom>
              <a:rect b="b" l="l" r="r" t="t"/>
              <a:pathLst>
                <a:path extrusionOk="0" h="2850" w="5576">
                  <a:moveTo>
                    <a:pt x="1262" y="0"/>
                  </a:moveTo>
                  <a:cubicBezTo>
                    <a:pt x="570" y="0"/>
                    <a:pt x="0" y="570"/>
                    <a:pt x="0" y="1262"/>
                  </a:cubicBezTo>
                  <a:lnTo>
                    <a:pt x="0" y="1628"/>
                  </a:lnTo>
                  <a:cubicBezTo>
                    <a:pt x="0" y="2320"/>
                    <a:pt x="570" y="2849"/>
                    <a:pt x="1262" y="2849"/>
                  </a:cubicBezTo>
                  <a:lnTo>
                    <a:pt x="4314" y="2849"/>
                  </a:lnTo>
                  <a:cubicBezTo>
                    <a:pt x="5006" y="2849"/>
                    <a:pt x="5576" y="2320"/>
                    <a:pt x="5576" y="1628"/>
                  </a:cubicBezTo>
                  <a:lnTo>
                    <a:pt x="5576" y="1262"/>
                  </a:lnTo>
                  <a:cubicBezTo>
                    <a:pt x="5576" y="570"/>
                    <a:pt x="5006" y="0"/>
                    <a:pt x="431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5"/>
            <p:cNvSpPr/>
            <p:nvPr/>
          </p:nvSpPr>
          <p:spPr>
            <a:xfrm>
              <a:off x="1214525" y="3128625"/>
              <a:ext cx="316450" cy="193350"/>
            </a:xfrm>
            <a:custGeom>
              <a:rect b="b" l="l" r="r" t="t"/>
              <a:pathLst>
                <a:path extrusionOk="0" h="7734" w="12658">
                  <a:moveTo>
                    <a:pt x="733" y="1"/>
                  </a:moveTo>
                  <a:cubicBezTo>
                    <a:pt x="326" y="1"/>
                    <a:pt x="1" y="326"/>
                    <a:pt x="1" y="733"/>
                  </a:cubicBezTo>
                  <a:lnTo>
                    <a:pt x="1" y="7001"/>
                  </a:lnTo>
                  <a:cubicBezTo>
                    <a:pt x="1" y="7408"/>
                    <a:pt x="326" y="7733"/>
                    <a:pt x="733" y="7733"/>
                  </a:cubicBezTo>
                  <a:lnTo>
                    <a:pt x="11925" y="7733"/>
                  </a:lnTo>
                  <a:cubicBezTo>
                    <a:pt x="12332" y="7733"/>
                    <a:pt x="12657" y="7408"/>
                    <a:pt x="12657" y="7001"/>
                  </a:cubicBezTo>
                  <a:lnTo>
                    <a:pt x="12657" y="733"/>
                  </a:lnTo>
                  <a:cubicBezTo>
                    <a:pt x="12657" y="326"/>
                    <a:pt x="12332" y="1"/>
                    <a:pt x="1192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78" name="Google Shape;1778;p65"/>
          <p:cNvGrpSpPr/>
          <p:nvPr/>
        </p:nvGrpSpPr>
        <p:grpSpPr>
          <a:xfrm flipH="1">
            <a:off x="7319153" y="3615689"/>
            <a:ext cx="313857" cy="156080"/>
            <a:chOff x="-1391825" y="4240400"/>
            <a:chExt cx="522225" cy="259700"/>
          </a:xfrm>
        </p:grpSpPr>
        <p:sp>
          <p:nvSpPr>
            <p:cNvPr id="1779" name="Google Shape;1779;p65"/>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65"/>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1" name="Google Shape;1781;p65"/>
          <p:cNvGrpSpPr/>
          <p:nvPr/>
        </p:nvGrpSpPr>
        <p:grpSpPr>
          <a:xfrm flipH="1" rot="1134252">
            <a:off x="6882633" y="3885659"/>
            <a:ext cx="522246" cy="259711"/>
            <a:chOff x="-1391825" y="4240400"/>
            <a:chExt cx="522225" cy="259700"/>
          </a:xfrm>
        </p:grpSpPr>
        <p:sp>
          <p:nvSpPr>
            <p:cNvPr id="1782" name="Google Shape;1782;p65"/>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5"/>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4" name="Google Shape;1784;p65"/>
          <p:cNvGrpSpPr/>
          <p:nvPr/>
        </p:nvGrpSpPr>
        <p:grpSpPr>
          <a:xfrm rot="-2699856">
            <a:off x="7720956" y="939864"/>
            <a:ext cx="614794" cy="535380"/>
            <a:chOff x="1434628" y="2199861"/>
            <a:chExt cx="363255" cy="316293"/>
          </a:xfrm>
        </p:grpSpPr>
        <p:sp>
          <p:nvSpPr>
            <p:cNvPr id="1785" name="Google Shape;1785;p65"/>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65"/>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5"/>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65"/>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89" name="Google Shape;1789;p6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790" name="Google Shape;1790;p65"/>
          <p:cNvSpPr txBox="1"/>
          <p:nvPr>
            <p:ph idx="4294967295" type="subTitle"/>
          </p:nvPr>
        </p:nvSpPr>
        <p:spPr>
          <a:xfrm>
            <a:off x="890375" y="1614200"/>
            <a:ext cx="4740300" cy="21393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a:latin typeface="Courier New"/>
                <a:ea typeface="Courier New"/>
                <a:cs typeface="Courier New"/>
                <a:sym typeface="Courier New"/>
              </a:rPr>
              <a:t>Multinomial NB could handle the multiple class classification since there are 6 targets in our model</a:t>
            </a:r>
            <a:endParaRPr>
              <a:latin typeface="Courier New"/>
              <a:ea typeface="Courier New"/>
              <a:cs typeface="Courier New"/>
              <a:sym typeface="Courier New"/>
            </a:endParaRPr>
          </a:p>
        </p:txBody>
      </p:sp>
      <p:sp>
        <p:nvSpPr>
          <p:cNvPr id="1791" name="Google Shape;1791;p65"/>
          <p:cNvSpPr txBox="1"/>
          <p:nvPr>
            <p:ph idx="4294967295" type="subTitle"/>
          </p:nvPr>
        </p:nvSpPr>
        <p:spPr>
          <a:xfrm>
            <a:off x="1068425" y="2624400"/>
            <a:ext cx="3664500" cy="1813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0 = SAD</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1 = JOY AND HAPPINESS</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2 = LOVE</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3 = ANGER</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4 = FEAR</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5 = SURPRISE</a:t>
            </a:r>
            <a:endParaRPr>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5" name="Shape 1795"/>
        <p:cNvGrpSpPr/>
        <p:nvPr/>
      </p:nvGrpSpPr>
      <p:grpSpPr>
        <a:xfrm>
          <a:off x="0" y="0"/>
          <a:ext cx="0" cy="0"/>
          <a:chOff x="0" y="0"/>
          <a:chExt cx="0" cy="0"/>
        </a:xfrm>
      </p:grpSpPr>
      <p:sp>
        <p:nvSpPr>
          <p:cNvPr id="1796" name="Google Shape;1796;p66"/>
          <p:cNvSpPr/>
          <p:nvPr/>
        </p:nvSpPr>
        <p:spPr>
          <a:xfrm>
            <a:off x="5599256" y="1521288"/>
            <a:ext cx="3186838" cy="292314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6"/>
          <p:cNvSpPr/>
          <p:nvPr/>
        </p:nvSpPr>
        <p:spPr>
          <a:xfrm>
            <a:off x="1019100" y="261648"/>
            <a:ext cx="7105800" cy="743394"/>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66"/>
          <p:cNvSpPr/>
          <p:nvPr/>
        </p:nvSpPr>
        <p:spPr>
          <a:xfrm rot="10539257">
            <a:off x="5602652" y="886916"/>
            <a:ext cx="642347" cy="460673"/>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6"/>
          <p:cNvSpPr txBox="1"/>
          <p:nvPr>
            <p:ph idx="2" type="title"/>
          </p:nvPr>
        </p:nvSpPr>
        <p:spPr>
          <a:xfrm>
            <a:off x="6063775" y="2104413"/>
            <a:ext cx="2257800" cy="95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sp>
        <p:nvSpPr>
          <p:cNvPr id="1800" name="Google Shape;1800;p66"/>
          <p:cNvSpPr txBox="1"/>
          <p:nvPr>
            <p:ph idx="3" type="subTitle"/>
          </p:nvPr>
        </p:nvSpPr>
        <p:spPr>
          <a:xfrm>
            <a:off x="6063775" y="2987325"/>
            <a:ext cx="2257800" cy="1217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It is classification that can find probability and can do multinomial.</a:t>
            </a:r>
            <a:endParaRPr>
              <a:latin typeface="Courier New"/>
              <a:ea typeface="Courier New"/>
              <a:cs typeface="Courier New"/>
              <a:sym typeface="Courier New"/>
            </a:endParaRPr>
          </a:p>
        </p:txBody>
      </p:sp>
      <p:sp>
        <p:nvSpPr>
          <p:cNvPr id="1801" name="Google Shape;1801;p66"/>
          <p:cNvSpPr txBox="1"/>
          <p:nvPr>
            <p:ph idx="6" type="title"/>
          </p:nvPr>
        </p:nvSpPr>
        <p:spPr>
          <a:xfrm>
            <a:off x="1543050" y="186969"/>
            <a:ext cx="6057900" cy="9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MODELS</a:t>
            </a:r>
            <a:endParaRPr/>
          </a:p>
        </p:txBody>
      </p:sp>
      <p:grpSp>
        <p:nvGrpSpPr>
          <p:cNvPr id="1802" name="Google Shape;1802;p66"/>
          <p:cNvGrpSpPr/>
          <p:nvPr/>
        </p:nvGrpSpPr>
        <p:grpSpPr>
          <a:xfrm>
            <a:off x="5795379" y="1438796"/>
            <a:ext cx="717571" cy="1201493"/>
            <a:chOff x="114304" y="1800809"/>
            <a:chExt cx="717571" cy="1201493"/>
          </a:xfrm>
        </p:grpSpPr>
        <p:grpSp>
          <p:nvGrpSpPr>
            <p:cNvPr id="1803" name="Google Shape;1803;p66"/>
            <p:cNvGrpSpPr/>
            <p:nvPr/>
          </p:nvGrpSpPr>
          <p:grpSpPr>
            <a:xfrm>
              <a:off x="408226" y="1800809"/>
              <a:ext cx="423649" cy="436497"/>
              <a:chOff x="2220000" y="1890725"/>
              <a:chExt cx="305025" cy="314275"/>
            </a:xfrm>
          </p:grpSpPr>
          <p:sp>
            <p:nvSpPr>
              <p:cNvPr id="1804" name="Google Shape;1804;p66"/>
              <p:cNvSpPr/>
              <p:nvPr/>
            </p:nvSpPr>
            <p:spPr>
              <a:xfrm>
                <a:off x="2220000" y="1890725"/>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6"/>
              <p:cNvSpPr/>
              <p:nvPr/>
            </p:nvSpPr>
            <p:spPr>
              <a:xfrm rot="10800000">
                <a:off x="2291175" y="2073450"/>
                <a:ext cx="171000" cy="79775"/>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66"/>
              <p:cNvSpPr/>
              <p:nvPr/>
            </p:nvSpPr>
            <p:spPr>
              <a:xfrm rot="9463569">
                <a:off x="2256889" y="1997085"/>
                <a:ext cx="80418" cy="35981"/>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6"/>
              <p:cNvSpPr/>
              <p:nvPr/>
            </p:nvSpPr>
            <p:spPr>
              <a:xfrm rot="10059644">
                <a:off x="2385450" y="1982776"/>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08" name="Google Shape;1808;p66"/>
            <p:cNvGrpSpPr/>
            <p:nvPr/>
          </p:nvGrpSpPr>
          <p:grpSpPr>
            <a:xfrm flipH="1">
              <a:off x="114304" y="2421575"/>
              <a:ext cx="522225" cy="259700"/>
              <a:chOff x="-1391825" y="4240400"/>
              <a:chExt cx="522225" cy="259700"/>
            </a:xfrm>
          </p:grpSpPr>
          <p:sp>
            <p:nvSpPr>
              <p:cNvPr id="1809" name="Google Shape;1809;p66"/>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66"/>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1" name="Google Shape;1811;p66"/>
            <p:cNvGrpSpPr/>
            <p:nvPr/>
          </p:nvGrpSpPr>
          <p:grpSpPr>
            <a:xfrm flipH="1">
              <a:off x="284091" y="2865543"/>
              <a:ext cx="275004" cy="136758"/>
              <a:chOff x="-1391825" y="4240400"/>
              <a:chExt cx="522225" cy="259700"/>
            </a:xfrm>
          </p:grpSpPr>
          <p:sp>
            <p:nvSpPr>
              <p:cNvPr id="1812" name="Google Shape;1812;p66"/>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6"/>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14" name="Google Shape;1814;p66"/>
          <p:cNvGrpSpPr/>
          <p:nvPr/>
        </p:nvGrpSpPr>
        <p:grpSpPr>
          <a:xfrm>
            <a:off x="8409438" y="3348050"/>
            <a:ext cx="376663" cy="708200"/>
            <a:chOff x="8320263" y="3500450"/>
            <a:chExt cx="376663" cy="708200"/>
          </a:xfrm>
        </p:grpSpPr>
        <p:grpSp>
          <p:nvGrpSpPr>
            <p:cNvPr id="1815" name="Google Shape;1815;p66"/>
            <p:cNvGrpSpPr/>
            <p:nvPr/>
          </p:nvGrpSpPr>
          <p:grpSpPr>
            <a:xfrm>
              <a:off x="8529450" y="3500450"/>
              <a:ext cx="167475" cy="354100"/>
              <a:chOff x="13256175" y="1380850"/>
              <a:chExt cx="167475" cy="354100"/>
            </a:xfrm>
          </p:grpSpPr>
          <p:sp>
            <p:nvSpPr>
              <p:cNvPr id="1816" name="Google Shape;1816;p66"/>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6"/>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18" name="Google Shape;1818;p66"/>
            <p:cNvGrpSpPr/>
            <p:nvPr/>
          </p:nvGrpSpPr>
          <p:grpSpPr>
            <a:xfrm>
              <a:off x="8320263" y="3854550"/>
              <a:ext cx="167475" cy="354100"/>
              <a:chOff x="13256175" y="1380850"/>
              <a:chExt cx="167475" cy="354100"/>
            </a:xfrm>
          </p:grpSpPr>
          <p:sp>
            <p:nvSpPr>
              <p:cNvPr id="1819" name="Google Shape;1819;p66"/>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66"/>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821" name="Google Shape;1821;p66"/>
          <p:cNvGrpSpPr/>
          <p:nvPr/>
        </p:nvGrpSpPr>
        <p:grpSpPr>
          <a:xfrm>
            <a:off x="6879775" y="1416263"/>
            <a:ext cx="625800" cy="754875"/>
            <a:chOff x="4259100" y="2278150"/>
            <a:chExt cx="625800" cy="754875"/>
          </a:xfrm>
        </p:grpSpPr>
        <p:sp>
          <p:nvSpPr>
            <p:cNvPr id="1822" name="Google Shape;1822;p66"/>
            <p:cNvSpPr/>
            <p:nvPr/>
          </p:nvSpPr>
          <p:spPr>
            <a:xfrm>
              <a:off x="4259100" y="2559313"/>
              <a:ext cx="220900" cy="282225"/>
            </a:xfrm>
            <a:custGeom>
              <a:rect b="b" l="l" r="r" t="t"/>
              <a:pathLst>
                <a:path extrusionOk="0" h="11289" w="8836">
                  <a:moveTo>
                    <a:pt x="2440" y="0"/>
                  </a:moveTo>
                  <a:cubicBezTo>
                    <a:pt x="1419" y="0"/>
                    <a:pt x="531" y="966"/>
                    <a:pt x="259" y="1932"/>
                  </a:cubicBezTo>
                  <a:cubicBezTo>
                    <a:pt x="1" y="2894"/>
                    <a:pt x="38" y="3892"/>
                    <a:pt x="296" y="4890"/>
                  </a:cubicBezTo>
                  <a:cubicBezTo>
                    <a:pt x="333" y="5149"/>
                    <a:pt x="407" y="5371"/>
                    <a:pt x="444" y="5629"/>
                  </a:cubicBezTo>
                  <a:cubicBezTo>
                    <a:pt x="962" y="7478"/>
                    <a:pt x="1664" y="9252"/>
                    <a:pt x="2589" y="10953"/>
                  </a:cubicBezTo>
                  <a:cubicBezTo>
                    <a:pt x="2711" y="11177"/>
                    <a:pt x="2933" y="11289"/>
                    <a:pt x="3152" y="11289"/>
                  </a:cubicBezTo>
                  <a:cubicBezTo>
                    <a:pt x="3331" y="11289"/>
                    <a:pt x="3507" y="11214"/>
                    <a:pt x="3624" y="11064"/>
                  </a:cubicBezTo>
                  <a:cubicBezTo>
                    <a:pt x="4289" y="10214"/>
                    <a:pt x="4807" y="9252"/>
                    <a:pt x="5398" y="8365"/>
                  </a:cubicBezTo>
                  <a:cubicBezTo>
                    <a:pt x="6433" y="6886"/>
                    <a:pt x="7358" y="5334"/>
                    <a:pt x="8171" y="3781"/>
                  </a:cubicBezTo>
                  <a:cubicBezTo>
                    <a:pt x="8356" y="3448"/>
                    <a:pt x="8467" y="3115"/>
                    <a:pt x="8541" y="2783"/>
                  </a:cubicBezTo>
                  <a:cubicBezTo>
                    <a:pt x="8835" y="1285"/>
                    <a:pt x="8026" y="445"/>
                    <a:pt x="7094" y="445"/>
                  </a:cubicBezTo>
                  <a:cubicBezTo>
                    <a:pt x="6738" y="445"/>
                    <a:pt x="6364" y="568"/>
                    <a:pt x="6027" y="823"/>
                  </a:cubicBezTo>
                  <a:cubicBezTo>
                    <a:pt x="5109" y="1558"/>
                    <a:pt x="4483" y="2802"/>
                    <a:pt x="4040" y="3870"/>
                  </a:cubicBezTo>
                  <a:lnTo>
                    <a:pt x="4040" y="3870"/>
                  </a:lnTo>
                  <a:cubicBezTo>
                    <a:pt x="4435" y="2896"/>
                    <a:pt x="4281" y="671"/>
                    <a:pt x="3143" y="158"/>
                  </a:cubicBezTo>
                  <a:cubicBezTo>
                    <a:pt x="2906" y="49"/>
                    <a:pt x="2669"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6"/>
            <p:cNvSpPr/>
            <p:nvPr/>
          </p:nvSpPr>
          <p:spPr>
            <a:xfrm>
              <a:off x="4638700" y="2750775"/>
              <a:ext cx="246200" cy="282250"/>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66"/>
            <p:cNvSpPr/>
            <p:nvPr/>
          </p:nvSpPr>
          <p:spPr>
            <a:xfrm>
              <a:off x="4562100" y="2278150"/>
              <a:ext cx="176325" cy="203250"/>
            </a:xfrm>
            <a:custGeom>
              <a:rect b="b" l="l" r="r" t="t"/>
              <a:pathLst>
                <a:path extrusionOk="0" h="8130" w="7053">
                  <a:moveTo>
                    <a:pt x="1951" y="0"/>
                  </a:moveTo>
                  <a:cubicBezTo>
                    <a:pt x="1137" y="0"/>
                    <a:pt x="434" y="719"/>
                    <a:pt x="223" y="1412"/>
                  </a:cubicBezTo>
                  <a:cubicBezTo>
                    <a:pt x="1" y="2078"/>
                    <a:pt x="1" y="2817"/>
                    <a:pt x="223" y="3520"/>
                  </a:cubicBezTo>
                  <a:cubicBezTo>
                    <a:pt x="260" y="3705"/>
                    <a:pt x="297" y="3889"/>
                    <a:pt x="334" y="4074"/>
                  </a:cubicBezTo>
                  <a:cubicBezTo>
                    <a:pt x="777" y="5405"/>
                    <a:pt x="1332" y="6699"/>
                    <a:pt x="2071" y="7882"/>
                  </a:cubicBezTo>
                  <a:cubicBezTo>
                    <a:pt x="2173" y="8045"/>
                    <a:pt x="2353" y="8129"/>
                    <a:pt x="2531" y="8129"/>
                  </a:cubicBezTo>
                  <a:cubicBezTo>
                    <a:pt x="2677" y="8129"/>
                    <a:pt x="2822" y="8073"/>
                    <a:pt x="2922" y="7956"/>
                  </a:cubicBezTo>
                  <a:cubicBezTo>
                    <a:pt x="3476" y="7328"/>
                    <a:pt x="3883" y="6662"/>
                    <a:pt x="4363" y="5997"/>
                  </a:cubicBezTo>
                  <a:cubicBezTo>
                    <a:pt x="5177" y="4962"/>
                    <a:pt x="5916" y="3852"/>
                    <a:pt x="6545" y="2706"/>
                  </a:cubicBezTo>
                  <a:cubicBezTo>
                    <a:pt x="6693" y="2485"/>
                    <a:pt x="6767" y="2263"/>
                    <a:pt x="6841" y="2004"/>
                  </a:cubicBezTo>
                  <a:cubicBezTo>
                    <a:pt x="7052" y="945"/>
                    <a:pt x="6430" y="341"/>
                    <a:pt x="5707" y="341"/>
                  </a:cubicBezTo>
                  <a:cubicBezTo>
                    <a:pt x="5420" y="341"/>
                    <a:pt x="5117" y="436"/>
                    <a:pt x="4844" y="636"/>
                  </a:cubicBezTo>
                  <a:cubicBezTo>
                    <a:pt x="4142" y="1163"/>
                    <a:pt x="3606" y="1890"/>
                    <a:pt x="3269" y="2690"/>
                  </a:cubicBezTo>
                  <a:lnTo>
                    <a:pt x="3269" y="2690"/>
                  </a:lnTo>
                  <a:cubicBezTo>
                    <a:pt x="3531" y="1936"/>
                    <a:pt x="3352" y="467"/>
                    <a:pt x="2515" y="118"/>
                  </a:cubicBezTo>
                  <a:cubicBezTo>
                    <a:pt x="2324" y="37"/>
                    <a:pt x="2135" y="0"/>
                    <a:pt x="1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25" name="Google Shape;1825;p66"/>
          <p:cNvGrpSpPr/>
          <p:nvPr/>
        </p:nvGrpSpPr>
        <p:grpSpPr>
          <a:xfrm flipH="1" rot="4861378">
            <a:off x="8395206" y="1702441"/>
            <a:ext cx="614820" cy="535398"/>
            <a:chOff x="1434628" y="2199861"/>
            <a:chExt cx="363255" cy="316293"/>
          </a:xfrm>
        </p:grpSpPr>
        <p:sp>
          <p:nvSpPr>
            <p:cNvPr id="1826" name="Google Shape;1826;p66"/>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6"/>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66"/>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6"/>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30" name="Google Shape;1830;p6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31" name="Google Shape;1831;p66"/>
          <p:cNvSpPr/>
          <p:nvPr/>
        </p:nvSpPr>
        <p:spPr>
          <a:xfrm>
            <a:off x="117975" y="1236525"/>
            <a:ext cx="5481275" cy="373921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66"/>
          <p:cNvSpPr txBox="1"/>
          <p:nvPr>
            <p:ph idx="1" type="subTitle"/>
          </p:nvPr>
        </p:nvSpPr>
        <p:spPr>
          <a:xfrm>
            <a:off x="614950" y="1780025"/>
            <a:ext cx="4740300" cy="21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Step:</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lang="en">
                <a:latin typeface="Courier New"/>
                <a:ea typeface="Courier New"/>
                <a:cs typeface="Courier New"/>
                <a:sym typeface="Courier New"/>
              </a:rPr>
              <a:t>We tokenized the data using THAINLP library </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lang="en">
                <a:latin typeface="Courier New"/>
                <a:ea typeface="Courier New"/>
                <a:cs typeface="Courier New"/>
                <a:sym typeface="Courier New"/>
              </a:rPr>
              <a:t>Splitting data into testing and training dataset</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lang="en">
                <a:latin typeface="Courier New"/>
                <a:ea typeface="Courier New"/>
                <a:cs typeface="Courier New"/>
                <a:sym typeface="Courier New"/>
              </a:rPr>
              <a:t>Using countvectorizer to count the frequency of the words</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lang="en">
                <a:latin typeface="Courier New"/>
                <a:ea typeface="Courier New"/>
                <a:cs typeface="Courier New"/>
                <a:sym typeface="Courier New"/>
              </a:rPr>
              <a:t>Use TF-IDF to eliminate the </a:t>
            </a:r>
            <a:r>
              <a:rPr lang="en">
                <a:latin typeface="Courier New"/>
                <a:ea typeface="Courier New"/>
                <a:cs typeface="Courier New"/>
                <a:sym typeface="Courier New"/>
              </a:rPr>
              <a:t>frequent</a:t>
            </a:r>
            <a:r>
              <a:rPr lang="en">
                <a:latin typeface="Courier New"/>
                <a:ea typeface="Courier New"/>
                <a:cs typeface="Courier New"/>
                <a:sym typeface="Courier New"/>
              </a:rPr>
              <a:t> word appeared</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AutoNum type="arabicPeriod"/>
            </a:pPr>
            <a:r>
              <a:rPr lang="en">
                <a:latin typeface="Courier New"/>
                <a:ea typeface="Courier New"/>
                <a:cs typeface="Courier New"/>
                <a:sym typeface="Courier New"/>
              </a:rPr>
              <a:t>Then create the model.</a:t>
            </a:r>
            <a:endParaRPr>
              <a:latin typeface="Courier New"/>
              <a:ea typeface="Courier New"/>
              <a:cs typeface="Courier New"/>
              <a:sym typeface="Courier New"/>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6" name="Shape 1836"/>
        <p:cNvGrpSpPr/>
        <p:nvPr/>
      </p:nvGrpSpPr>
      <p:grpSpPr>
        <a:xfrm>
          <a:off x="0" y="0"/>
          <a:ext cx="0" cy="0"/>
          <a:chOff x="0" y="0"/>
          <a:chExt cx="0" cy="0"/>
        </a:xfrm>
      </p:grpSpPr>
      <p:grpSp>
        <p:nvGrpSpPr>
          <p:cNvPr id="1837" name="Google Shape;1837;p67"/>
          <p:cNvGrpSpPr/>
          <p:nvPr/>
        </p:nvGrpSpPr>
        <p:grpSpPr>
          <a:xfrm flipH="1">
            <a:off x="1954725" y="421481"/>
            <a:ext cx="5117250" cy="862425"/>
            <a:chOff x="1954725" y="409575"/>
            <a:chExt cx="5117250" cy="862425"/>
          </a:xfrm>
        </p:grpSpPr>
        <p:sp>
          <p:nvSpPr>
            <p:cNvPr id="1838" name="Google Shape;1838;p67"/>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7"/>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0" name="Google Shape;1840;p67"/>
          <p:cNvSpPr/>
          <p:nvPr/>
        </p:nvSpPr>
        <p:spPr>
          <a:xfrm>
            <a:off x="527775" y="1137500"/>
            <a:ext cx="5481275" cy="373921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7"/>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PIPELINE</a:t>
            </a:r>
            <a:endParaRPr/>
          </a:p>
        </p:txBody>
      </p:sp>
      <p:sp>
        <p:nvSpPr>
          <p:cNvPr id="1842" name="Google Shape;1842;p67"/>
          <p:cNvSpPr txBox="1"/>
          <p:nvPr>
            <p:ph idx="4294967295" type="subTitle"/>
          </p:nvPr>
        </p:nvSpPr>
        <p:spPr>
          <a:xfrm>
            <a:off x="861388" y="1903888"/>
            <a:ext cx="5387700" cy="27900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Automate the ML workflow</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Analyze the complexity of language without caring the coefficient</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Allow the creator to focus on the updated data only</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Reduce Model Error</a:t>
            </a:r>
            <a:endParaRPr>
              <a:latin typeface="Courier New"/>
              <a:ea typeface="Courier New"/>
              <a:cs typeface="Courier New"/>
              <a:sym typeface="Courier New"/>
            </a:endParaRPr>
          </a:p>
        </p:txBody>
      </p:sp>
      <p:grpSp>
        <p:nvGrpSpPr>
          <p:cNvPr id="1843" name="Google Shape;1843;p67"/>
          <p:cNvGrpSpPr/>
          <p:nvPr/>
        </p:nvGrpSpPr>
        <p:grpSpPr>
          <a:xfrm rot="-2699856">
            <a:off x="8006706" y="1014077"/>
            <a:ext cx="614794" cy="535380"/>
            <a:chOff x="1434628" y="2199861"/>
            <a:chExt cx="363255" cy="316293"/>
          </a:xfrm>
        </p:grpSpPr>
        <p:sp>
          <p:nvSpPr>
            <p:cNvPr id="1844" name="Google Shape;1844;p67"/>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67"/>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67"/>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67"/>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48" name="Google Shape;1848;p67"/>
          <p:cNvPicPr preferRelativeResize="0"/>
          <p:nvPr/>
        </p:nvPicPr>
        <p:blipFill>
          <a:blip r:embed="rId3">
            <a:alphaModFix/>
          </a:blip>
          <a:stretch>
            <a:fillRect/>
          </a:stretch>
        </p:blipFill>
        <p:spPr>
          <a:xfrm>
            <a:off x="6374700" y="1699527"/>
            <a:ext cx="2615175" cy="2615175"/>
          </a:xfrm>
          <a:prstGeom prst="rect">
            <a:avLst/>
          </a:prstGeom>
          <a:noFill/>
          <a:ln>
            <a:noFill/>
          </a:ln>
        </p:spPr>
      </p:pic>
      <p:grpSp>
        <p:nvGrpSpPr>
          <p:cNvPr id="1849" name="Google Shape;1849;p67"/>
          <p:cNvGrpSpPr/>
          <p:nvPr/>
        </p:nvGrpSpPr>
        <p:grpSpPr>
          <a:xfrm>
            <a:off x="4102874" y="3567603"/>
            <a:ext cx="938509" cy="703443"/>
            <a:chOff x="13519600" y="1618956"/>
            <a:chExt cx="1138000" cy="852969"/>
          </a:xfrm>
        </p:grpSpPr>
        <p:sp>
          <p:nvSpPr>
            <p:cNvPr id="1850" name="Google Shape;1850;p67"/>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67"/>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67"/>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3" name="Google Shape;1853;p67"/>
          <p:cNvGrpSpPr/>
          <p:nvPr/>
        </p:nvGrpSpPr>
        <p:grpSpPr>
          <a:xfrm flipH="1">
            <a:off x="5244103" y="3135139"/>
            <a:ext cx="313857" cy="156080"/>
            <a:chOff x="-1391825" y="4240400"/>
            <a:chExt cx="522225" cy="259700"/>
          </a:xfrm>
        </p:grpSpPr>
        <p:sp>
          <p:nvSpPr>
            <p:cNvPr id="1854" name="Google Shape;1854;p67"/>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67"/>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56" name="Google Shape;1856;p67"/>
          <p:cNvGrpSpPr/>
          <p:nvPr/>
        </p:nvGrpSpPr>
        <p:grpSpPr>
          <a:xfrm flipH="1" rot="1134252">
            <a:off x="4807583" y="3405109"/>
            <a:ext cx="522246" cy="259711"/>
            <a:chOff x="-1391825" y="4240400"/>
            <a:chExt cx="522225" cy="259700"/>
          </a:xfrm>
        </p:grpSpPr>
        <p:sp>
          <p:nvSpPr>
            <p:cNvPr id="1857" name="Google Shape;1857;p67"/>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67"/>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59" name="Google Shape;1859;p6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grpSp>
        <p:nvGrpSpPr>
          <p:cNvPr id="1864" name="Google Shape;1864;p68"/>
          <p:cNvGrpSpPr/>
          <p:nvPr/>
        </p:nvGrpSpPr>
        <p:grpSpPr>
          <a:xfrm flipH="1">
            <a:off x="1954725" y="421481"/>
            <a:ext cx="5117250" cy="862425"/>
            <a:chOff x="1954725" y="409575"/>
            <a:chExt cx="5117250" cy="862425"/>
          </a:xfrm>
        </p:grpSpPr>
        <p:sp>
          <p:nvSpPr>
            <p:cNvPr id="1865" name="Google Shape;1865;p68"/>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68"/>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67" name="Google Shape;1867;p68"/>
          <p:cNvSpPr/>
          <p:nvPr/>
        </p:nvSpPr>
        <p:spPr>
          <a:xfrm>
            <a:off x="527775" y="1137500"/>
            <a:ext cx="5481275" cy="373921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68"/>
          <p:cNvSpPr txBox="1"/>
          <p:nvPr>
            <p:ph idx="4294967295" type="subTitle"/>
          </p:nvPr>
        </p:nvSpPr>
        <p:spPr>
          <a:xfrm>
            <a:off x="999811" y="1481050"/>
            <a:ext cx="4537200" cy="27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CountVectorizer is a bag of word that we use to count the word</a:t>
            </a:r>
            <a:endParaRPr>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330200" lvl="0" marL="457200" rtl="0" algn="l">
              <a:spcBef>
                <a:spcPts val="1200"/>
              </a:spcBef>
              <a:spcAft>
                <a:spcPts val="0"/>
              </a:spcAft>
              <a:buSzPts val="1600"/>
              <a:buFont typeface="Courier New"/>
              <a:buChar char="●"/>
            </a:pPr>
            <a:r>
              <a:rPr lang="en">
                <a:latin typeface="Courier New"/>
                <a:ea typeface="Courier New"/>
                <a:cs typeface="Courier New"/>
                <a:sym typeface="Courier New"/>
              </a:rPr>
              <a:t>Basic and common use vectorizer that help the ML to better understanding the model</a:t>
            </a:r>
            <a:endParaRPr>
              <a:latin typeface="Courier New"/>
              <a:ea typeface="Courier New"/>
              <a:cs typeface="Courier New"/>
              <a:sym typeface="Courier New"/>
            </a:endParaRPr>
          </a:p>
          <a:p>
            <a:pPr indent="0" lvl="0" marL="0" rtl="0" algn="l">
              <a:spcBef>
                <a:spcPts val="1200"/>
              </a:spcBef>
              <a:spcAft>
                <a:spcPts val="1200"/>
              </a:spcAft>
              <a:buNone/>
            </a:pPr>
            <a:r>
              <a:t/>
            </a:r>
            <a:endParaRPr>
              <a:latin typeface="Courier New"/>
              <a:ea typeface="Courier New"/>
              <a:cs typeface="Courier New"/>
              <a:sym typeface="Courier New"/>
            </a:endParaRPr>
          </a:p>
        </p:txBody>
      </p:sp>
      <p:grpSp>
        <p:nvGrpSpPr>
          <p:cNvPr id="1869" name="Google Shape;1869;p68"/>
          <p:cNvGrpSpPr/>
          <p:nvPr/>
        </p:nvGrpSpPr>
        <p:grpSpPr>
          <a:xfrm rot="-2699856">
            <a:off x="8006706" y="1014077"/>
            <a:ext cx="614794" cy="535380"/>
            <a:chOff x="1434628" y="2199861"/>
            <a:chExt cx="363255" cy="316293"/>
          </a:xfrm>
        </p:grpSpPr>
        <p:sp>
          <p:nvSpPr>
            <p:cNvPr id="1870" name="Google Shape;1870;p68"/>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68"/>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68"/>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68"/>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874" name="Google Shape;1874;p68"/>
          <p:cNvPicPr preferRelativeResize="0"/>
          <p:nvPr/>
        </p:nvPicPr>
        <p:blipFill>
          <a:blip r:embed="rId3">
            <a:alphaModFix/>
          </a:blip>
          <a:stretch>
            <a:fillRect/>
          </a:stretch>
        </p:blipFill>
        <p:spPr>
          <a:xfrm>
            <a:off x="6374700" y="1699527"/>
            <a:ext cx="2615175" cy="2615175"/>
          </a:xfrm>
          <a:prstGeom prst="rect">
            <a:avLst/>
          </a:prstGeom>
          <a:noFill/>
          <a:ln>
            <a:noFill/>
          </a:ln>
        </p:spPr>
      </p:pic>
      <p:grpSp>
        <p:nvGrpSpPr>
          <p:cNvPr id="1875" name="Google Shape;1875;p68"/>
          <p:cNvGrpSpPr/>
          <p:nvPr/>
        </p:nvGrpSpPr>
        <p:grpSpPr>
          <a:xfrm>
            <a:off x="4102874" y="3567603"/>
            <a:ext cx="938509" cy="703443"/>
            <a:chOff x="13519600" y="1618956"/>
            <a:chExt cx="1138000" cy="852969"/>
          </a:xfrm>
        </p:grpSpPr>
        <p:sp>
          <p:nvSpPr>
            <p:cNvPr id="1876" name="Google Shape;1876;p68"/>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68"/>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68"/>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79" name="Google Shape;1879;p68"/>
          <p:cNvGrpSpPr/>
          <p:nvPr/>
        </p:nvGrpSpPr>
        <p:grpSpPr>
          <a:xfrm flipH="1">
            <a:off x="5244103" y="3135139"/>
            <a:ext cx="313857" cy="156080"/>
            <a:chOff x="-1391825" y="4240400"/>
            <a:chExt cx="522225" cy="259700"/>
          </a:xfrm>
        </p:grpSpPr>
        <p:sp>
          <p:nvSpPr>
            <p:cNvPr id="1880" name="Google Shape;1880;p68"/>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68"/>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82" name="Google Shape;1882;p68"/>
          <p:cNvGrpSpPr/>
          <p:nvPr/>
        </p:nvGrpSpPr>
        <p:grpSpPr>
          <a:xfrm flipH="1" rot="1134252">
            <a:off x="4807583" y="3405109"/>
            <a:ext cx="522246" cy="259711"/>
            <a:chOff x="-1391825" y="4240400"/>
            <a:chExt cx="522225" cy="259700"/>
          </a:xfrm>
        </p:grpSpPr>
        <p:sp>
          <p:nvSpPr>
            <p:cNvPr id="1883" name="Google Shape;1883;p68"/>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68"/>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85" name="Google Shape;1885;p6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886" name="Google Shape;1886;p68"/>
          <p:cNvSpPr txBox="1"/>
          <p:nvPr/>
        </p:nvSpPr>
        <p:spPr>
          <a:xfrm>
            <a:off x="2812199" y="551325"/>
            <a:ext cx="3402300" cy="249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700">
                <a:solidFill>
                  <a:schemeClr val="dk1"/>
                </a:solidFill>
                <a:latin typeface="Mukta"/>
                <a:ea typeface="Mukta"/>
                <a:cs typeface="Mukta"/>
                <a:sym typeface="Mukta"/>
              </a:rPr>
              <a:t>CountVectorizer</a:t>
            </a:r>
            <a:endParaRPr b="1" sz="2700">
              <a:solidFill>
                <a:schemeClr val="dk1"/>
              </a:solidFill>
              <a:latin typeface="Mukta"/>
              <a:ea typeface="Mukta"/>
              <a:cs typeface="Mukta"/>
              <a:sym typeface="Mukta"/>
            </a:endParaRPr>
          </a:p>
        </p:txBody>
      </p:sp>
      <p:sp>
        <p:nvSpPr>
          <p:cNvPr id="1887" name="Google Shape;1887;p68"/>
          <p:cNvSpPr txBox="1"/>
          <p:nvPr>
            <p:ph idx="4294967295" type="title"/>
          </p:nvPr>
        </p:nvSpPr>
        <p:spPr>
          <a:xfrm>
            <a:off x="860950" y="2304900"/>
            <a:ext cx="5083800" cy="53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rgbClr val="FF0000"/>
                </a:solidFill>
              </a:rPr>
              <a:t>Why using </a:t>
            </a:r>
            <a:r>
              <a:rPr lang="en" sz="1600">
                <a:solidFill>
                  <a:srgbClr val="FF0000"/>
                </a:solidFill>
              </a:rPr>
              <a:t>countvectorizer</a:t>
            </a:r>
            <a:r>
              <a:rPr lang="en" sz="1600">
                <a:solidFill>
                  <a:srgbClr val="FF0000"/>
                </a:solidFill>
              </a:rPr>
              <a:t> </a:t>
            </a:r>
            <a:r>
              <a:rPr lang="en" sz="1600">
                <a:solidFill>
                  <a:srgbClr val="FF0000"/>
                </a:solidFill>
              </a:rPr>
              <a:t>instead of other vectorizer?</a:t>
            </a:r>
            <a:endParaRPr sz="1600">
              <a:solidFill>
                <a:srgbClr val="FF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2"/>
        </a:solidFill>
      </p:bgPr>
    </p:bg>
    <p:spTree>
      <p:nvGrpSpPr>
        <p:cNvPr id="648" name="Shape 648"/>
        <p:cNvGrpSpPr/>
        <p:nvPr/>
      </p:nvGrpSpPr>
      <p:grpSpPr>
        <a:xfrm>
          <a:off x="0" y="0"/>
          <a:ext cx="0" cy="0"/>
          <a:chOff x="0" y="0"/>
          <a:chExt cx="0" cy="0"/>
        </a:xfrm>
      </p:grpSpPr>
      <p:grpSp>
        <p:nvGrpSpPr>
          <p:cNvPr id="649" name="Google Shape;649;p42"/>
          <p:cNvGrpSpPr/>
          <p:nvPr/>
        </p:nvGrpSpPr>
        <p:grpSpPr>
          <a:xfrm>
            <a:off x="3316760" y="3043822"/>
            <a:ext cx="1018396" cy="738175"/>
            <a:chOff x="13519600" y="1911975"/>
            <a:chExt cx="1138000" cy="738175"/>
          </a:xfrm>
        </p:grpSpPr>
        <p:sp>
          <p:nvSpPr>
            <p:cNvPr id="650" name="Google Shape;650;p42"/>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42"/>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2" name="Google Shape;652;p42"/>
          <p:cNvGrpSpPr/>
          <p:nvPr/>
        </p:nvGrpSpPr>
        <p:grpSpPr>
          <a:xfrm>
            <a:off x="5593235" y="3043822"/>
            <a:ext cx="1018396" cy="738175"/>
            <a:chOff x="13519600" y="1911975"/>
            <a:chExt cx="1138000" cy="738175"/>
          </a:xfrm>
        </p:grpSpPr>
        <p:sp>
          <p:nvSpPr>
            <p:cNvPr id="653" name="Google Shape;653;p42"/>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42"/>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5" name="Google Shape;655;p42"/>
          <p:cNvGrpSpPr/>
          <p:nvPr/>
        </p:nvGrpSpPr>
        <p:grpSpPr>
          <a:xfrm>
            <a:off x="1046735" y="2985209"/>
            <a:ext cx="1018396" cy="738175"/>
            <a:chOff x="13519600" y="1911975"/>
            <a:chExt cx="1138000" cy="738175"/>
          </a:xfrm>
        </p:grpSpPr>
        <p:sp>
          <p:nvSpPr>
            <p:cNvPr id="656" name="Google Shape;656;p42"/>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42"/>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58" name="Google Shape;658;p42"/>
          <p:cNvGrpSpPr/>
          <p:nvPr/>
        </p:nvGrpSpPr>
        <p:grpSpPr>
          <a:xfrm flipH="1">
            <a:off x="3314710" y="1262500"/>
            <a:ext cx="1018396" cy="738175"/>
            <a:chOff x="13519600" y="1911975"/>
            <a:chExt cx="1138000" cy="738175"/>
          </a:xfrm>
        </p:grpSpPr>
        <p:sp>
          <p:nvSpPr>
            <p:cNvPr id="659" name="Google Shape;659;p42"/>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42"/>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1" name="Google Shape;661;p42"/>
          <p:cNvGrpSpPr/>
          <p:nvPr/>
        </p:nvGrpSpPr>
        <p:grpSpPr>
          <a:xfrm flipH="1">
            <a:off x="1114435" y="1262500"/>
            <a:ext cx="1018396" cy="738175"/>
            <a:chOff x="13519600" y="1911975"/>
            <a:chExt cx="1138000" cy="738175"/>
          </a:xfrm>
        </p:grpSpPr>
        <p:sp>
          <p:nvSpPr>
            <p:cNvPr id="662" name="Google Shape;662;p42"/>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42"/>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64" name="Google Shape;664;p42"/>
          <p:cNvGrpSpPr/>
          <p:nvPr/>
        </p:nvGrpSpPr>
        <p:grpSpPr>
          <a:xfrm flipH="1">
            <a:off x="5610235" y="1262500"/>
            <a:ext cx="1018396" cy="738175"/>
            <a:chOff x="13519600" y="1911975"/>
            <a:chExt cx="1138000" cy="738175"/>
          </a:xfrm>
        </p:grpSpPr>
        <p:sp>
          <p:nvSpPr>
            <p:cNvPr id="665" name="Google Shape;665;p42"/>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42"/>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7" name="Google Shape;667;p42"/>
          <p:cNvSpPr txBox="1"/>
          <p:nvPr>
            <p:ph type="title"/>
          </p:nvPr>
        </p:nvSpPr>
        <p:spPr>
          <a:xfrm>
            <a:off x="435931" y="1877800"/>
            <a:ext cx="23592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Objective</a:t>
            </a:r>
            <a:endParaRPr/>
          </a:p>
        </p:txBody>
      </p:sp>
      <p:sp>
        <p:nvSpPr>
          <p:cNvPr id="668" name="Google Shape;668;p42"/>
          <p:cNvSpPr txBox="1"/>
          <p:nvPr>
            <p:ph idx="1" type="subTitle"/>
          </p:nvPr>
        </p:nvSpPr>
        <p:spPr>
          <a:xfrm>
            <a:off x="486631" y="2256500"/>
            <a:ext cx="22578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Page 3-4</a:t>
            </a:r>
            <a:endParaRPr>
              <a:latin typeface="Courier New"/>
              <a:ea typeface="Courier New"/>
              <a:cs typeface="Courier New"/>
              <a:sym typeface="Courier New"/>
            </a:endParaRPr>
          </a:p>
        </p:txBody>
      </p:sp>
      <p:sp>
        <p:nvSpPr>
          <p:cNvPr id="669" name="Google Shape;669;p42"/>
          <p:cNvSpPr txBox="1"/>
          <p:nvPr>
            <p:ph idx="2" type="title"/>
          </p:nvPr>
        </p:nvSpPr>
        <p:spPr>
          <a:xfrm>
            <a:off x="994081" y="1374162"/>
            <a:ext cx="1242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670" name="Google Shape;670;p42"/>
          <p:cNvSpPr txBox="1"/>
          <p:nvPr>
            <p:ph idx="3" type="title"/>
          </p:nvPr>
        </p:nvSpPr>
        <p:spPr>
          <a:xfrm>
            <a:off x="2647400" y="1877800"/>
            <a:ext cx="23592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671" name="Google Shape;671;p42"/>
          <p:cNvSpPr txBox="1"/>
          <p:nvPr>
            <p:ph idx="4" type="subTitle"/>
          </p:nvPr>
        </p:nvSpPr>
        <p:spPr>
          <a:xfrm>
            <a:off x="2698100" y="2256500"/>
            <a:ext cx="22578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Page 5-6</a:t>
            </a:r>
            <a:endParaRPr>
              <a:latin typeface="Courier New"/>
              <a:ea typeface="Courier New"/>
              <a:cs typeface="Courier New"/>
              <a:sym typeface="Courier New"/>
            </a:endParaRPr>
          </a:p>
        </p:txBody>
      </p:sp>
      <p:sp>
        <p:nvSpPr>
          <p:cNvPr id="672" name="Google Shape;672;p42"/>
          <p:cNvSpPr txBox="1"/>
          <p:nvPr>
            <p:ph idx="5" type="title"/>
          </p:nvPr>
        </p:nvSpPr>
        <p:spPr>
          <a:xfrm>
            <a:off x="3205550" y="1374162"/>
            <a:ext cx="1242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673" name="Google Shape;673;p42"/>
          <p:cNvSpPr txBox="1"/>
          <p:nvPr>
            <p:ph idx="6" type="title"/>
          </p:nvPr>
        </p:nvSpPr>
        <p:spPr>
          <a:xfrm>
            <a:off x="4937169" y="1877800"/>
            <a:ext cx="23550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Library Used</a:t>
            </a:r>
            <a:endParaRPr/>
          </a:p>
        </p:txBody>
      </p:sp>
      <p:sp>
        <p:nvSpPr>
          <p:cNvPr id="674" name="Google Shape;674;p42"/>
          <p:cNvSpPr txBox="1"/>
          <p:nvPr>
            <p:ph idx="7" type="subTitle"/>
          </p:nvPr>
        </p:nvSpPr>
        <p:spPr>
          <a:xfrm>
            <a:off x="4985769" y="2256500"/>
            <a:ext cx="22578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Page 7-10</a:t>
            </a:r>
            <a:endParaRPr>
              <a:latin typeface="Courier New"/>
              <a:ea typeface="Courier New"/>
              <a:cs typeface="Courier New"/>
              <a:sym typeface="Courier New"/>
            </a:endParaRPr>
          </a:p>
        </p:txBody>
      </p:sp>
      <p:sp>
        <p:nvSpPr>
          <p:cNvPr id="675" name="Google Shape;675;p42"/>
          <p:cNvSpPr txBox="1"/>
          <p:nvPr>
            <p:ph idx="8" type="title"/>
          </p:nvPr>
        </p:nvSpPr>
        <p:spPr>
          <a:xfrm>
            <a:off x="5493219" y="1374162"/>
            <a:ext cx="1242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676" name="Google Shape;676;p42"/>
          <p:cNvSpPr txBox="1"/>
          <p:nvPr>
            <p:ph idx="9" type="title"/>
          </p:nvPr>
        </p:nvSpPr>
        <p:spPr>
          <a:xfrm>
            <a:off x="368231" y="3598438"/>
            <a:ext cx="23592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Data</a:t>
            </a:r>
            <a:endParaRPr/>
          </a:p>
        </p:txBody>
      </p:sp>
      <p:sp>
        <p:nvSpPr>
          <p:cNvPr id="677" name="Google Shape;677;p42"/>
          <p:cNvSpPr txBox="1"/>
          <p:nvPr>
            <p:ph idx="13" type="subTitle"/>
          </p:nvPr>
        </p:nvSpPr>
        <p:spPr>
          <a:xfrm>
            <a:off x="418931" y="3977138"/>
            <a:ext cx="22578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Page 11-13</a:t>
            </a:r>
            <a:endParaRPr>
              <a:latin typeface="Courier New"/>
              <a:ea typeface="Courier New"/>
              <a:cs typeface="Courier New"/>
              <a:sym typeface="Courier New"/>
            </a:endParaRPr>
          </a:p>
        </p:txBody>
      </p:sp>
      <p:sp>
        <p:nvSpPr>
          <p:cNvPr id="678" name="Google Shape;678;p42"/>
          <p:cNvSpPr txBox="1"/>
          <p:nvPr>
            <p:ph idx="14" type="title"/>
          </p:nvPr>
        </p:nvSpPr>
        <p:spPr>
          <a:xfrm>
            <a:off x="926381" y="3083034"/>
            <a:ext cx="1242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679" name="Google Shape;679;p42"/>
          <p:cNvSpPr txBox="1"/>
          <p:nvPr>
            <p:ph idx="15" type="title"/>
          </p:nvPr>
        </p:nvSpPr>
        <p:spPr>
          <a:xfrm>
            <a:off x="2630400" y="3657050"/>
            <a:ext cx="23592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680" name="Google Shape;680;p42"/>
          <p:cNvSpPr txBox="1"/>
          <p:nvPr>
            <p:ph idx="16" type="subTitle"/>
          </p:nvPr>
        </p:nvSpPr>
        <p:spPr>
          <a:xfrm>
            <a:off x="2681100" y="4035750"/>
            <a:ext cx="22578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Page 14-16</a:t>
            </a:r>
            <a:endParaRPr>
              <a:latin typeface="Courier New"/>
              <a:ea typeface="Courier New"/>
              <a:cs typeface="Courier New"/>
              <a:sym typeface="Courier New"/>
            </a:endParaRPr>
          </a:p>
        </p:txBody>
      </p:sp>
      <p:sp>
        <p:nvSpPr>
          <p:cNvPr id="681" name="Google Shape;681;p42"/>
          <p:cNvSpPr txBox="1"/>
          <p:nvPr>
            <p:ph idx="17" type="title"/>
          </p:nvPr>
        </p:nvSpPr>
        <p:spPr>
          <a:xfrm>
            <a:off x="3188550" y="3141647"/>
            <a:ext cx="1242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682" name="Google Shape;682;p42"/>
          <p:cNvSpPr txBox="1"/>
          <p:nvPr>
            <p:ph idx="18" type="title"/>
          </p:nvPr>
        </p:nvSpPr>
        <p:spPr>
          <a:xfrm>
            <a:off x="4918069" y="3657050"/>
            <a:ext cx="23592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Result</a:t>
            </a:r>
            <a:endParaRPr/>
          </a:p>
        </p:txBody>
      </p:sp>
      <p:sp>
        <p:nvSpPr>
          <p:cNvPr id="683" name="Google Shape;683;p42"/>
          <p:cNvSpPr txBox="1"/>
          <p:nvPr>
            <p:ph idx="19" type="subTitle"/>
          </p:nvPr>
        </p:nvSpPr>
        <p:spPr>
          <a:xfrm>
            <a:off x="4968769" y="4035750"/>
            <a:ext cx="22578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Page 17-20</a:t>
            </a:r>
            <a:endParaRPr>
              <a:latin typeface="Courier New"/>
              <a:ea typeface="Courier New"/>
              <a:cs typeface="Courier New"/>
              <a:sym typeface="Courier New"/>
            </a:endParaRPr>
          </a:p>
        </p:txBody>
      </p:sp>
      <p:sp>
        <p:nvSpPr>
          <p:cNvPr id="684" name="Google Shape;684;p42"/>
          <p:cNvSpPr txBox="1"/>
          <p:nvPr>
            <p:ph idx="20" type="title"/>
          </p:nvPr>
        </p:nvSpPr>
        <p:spPr>
          <a:xfrm>
            <a:off x="5476219" y="3141647"/>
            <a:ext cx="1242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685" name="Google Shape;685;p42"/>
          <p:cNvGrpSpPr/>
          <p:nvPr/>
        </p:nvGrpSpPr>
        <p:grpSpPr>
          <a:xfrm>
            <a:off x="1362000" y="368681"/>
            <a:ext cx="6420000" cy="862425"/>
            <a:chOff x="1362275" y="409575"/>
            <a:chExt cx="6420000" cy="862425"/>
          </a:xfrm>
        </p:grpSpPr>
        <p:sp>
          <p:nvSpPr>
            <p:cNvPr id="686" name="Google Shape;686;p42"/>
            <p:cNvSpPr/>
            <p:nvPr/>
          </p:nvSpPr>
          <p:spPr>
            <a:xfrm>
              <a:off x="1362275" y="409575"/>
              <a:ext cx="64200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42"/>
            <p:cNvSpPr/>
            <p:nvPr/>
          </p:nvSpPr>
          <p:spPr>
            <a:xfrm flipH="1" rot="-10419122">
              <a:off x="139087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88" name="Google Shape;688;p42"/>
          <p:cNvSpPr txBox="1"/>
          <p:nvPr>
            <p:ph type="title"/>
          </p:nvPr>
        </p:nvSpPr>
        <p:spPr>
          <a:xfrm>
            <a:off x="713100" y="547188"/>
            <a:ext cx="7717800" cy="361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TABLE OF CONTENT</a:t>
            </a:r>
            <a:endParaRPr/>
          </a:p>
        </p:txBody>
      </p:sp>
      <p:grpSp>
        <p:nvGrpSpPr>
          <p:cNvPr id="689" name="Google Shape;689;p42"/>
          <p:cNvGrpSpPr/>
          <p:nvPr/>
        </p:nvGrpSpPr>
        <p:grpSpPr>
          <a:xfrm flipH="1">
            <a:off x="7524535" y="2170000"/>
            <a:ext cx="1018396" cy="738175"/>
            <a:chOff x="13519600" y="1911975"/>
            <a:chExt cx="1138000" cy="738175"/>
          </a:xfrm>
        </p:grpSpPr>
        <p:sp>
          <p:nvSpPr>
            <p:cNvPr id="690" name="Google Shape;690;p42"/>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42"/>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92" name="Google Shape;692;p42"/>
          <p:cNvSpPr txBox="1"/>
          <p:nvPr>
            <p:ph idx="3" type="title"/>
          </p:nvPr>
        </p:nvSpPr>
        <p:spPr>
          <a:xfrm>
            <a:off x="6857225" y="2785300"/>
            <a:ext cx="23592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693" name="Google Shape;693;p42"/>
          <p:cNvSpPr txBox="1"/>
          <p:nvPr>
            <p:ph idx="4" type="subTitle"/>
          </p:nvPr>
        </p:nvSpPr>
        <p:spPr>
          <a:xfrm>
            <a:off x="6907925" y="3164000"/>
            <a:ext cx="2257800" cy="72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Courier New"/>
                <a:ea typeface="Courier New"/>
                <a:cs typeface="Courier New"/>
                <a:sym typeface="Courier New"/>
              </a:rPr>
              <a:t>Page 21-22</a:t>
            </a:r>
            <a:endParaRPr>
              <a:latin typeface="Courier New"/>
              <a:ea typeface="Courier New"/>
              <a:cs typeface="Courier New"/>
              <a:sym typeface="Courier New"/>
            </a:endParaRPr>
          </a:p>
        </p:txBody>
      </p:sp>
      <p:sp>
        <p:nvSpPr>
          <p:cNvPr id="694" name="Google Shape;694;p42"/>
          <p:cNvSpPr txBox="1"/>
          <p:nvPr>
            <p:ph idx="5" type="title"/>
          </p:nvPr>
        </p:nvSpPr>
        <p:spPr>
          <a:xfrm>
            <a:off x="7415375" y="2281662"/>
            <a:ext cx="1242900" cy="48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07</a:t>
            </a:r>
            <a:endParaRPr/>
          </a:p>
        </p:txBody>
      </p:sp>
      <p:sp>
        <p:nvSpPr>
          <p:cNvPr id="695" name="Google Shape;695;p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1" name="Shape 1891"/>
        <p:cNvGrpSpPr/>
        <p:nvPr/>
      </p:nvGrpSpPr>
      <p:grpSpPr>
        <a:xfrm>
          <a:off x="0" y="0"/>
          <a:ext cx="0" cy="0"/>
          <a:chOff x="0" y="0"/>
          <a:chExt cx="0" cy="0"/>
        </a:xfrm>
      </p:grpSpPr>
      <p:sp>
        <p:nvSpPr>
          <p:cNvPr id="1892" name="Google Shape;1892;p69"/>
          <p:cNvSpPr/>
          <p:nvPr/>
        </p:nvSpPr>
        <p:spPr>
          <a:xfrm>
            <a:off x="1019100" y="261648"/>
            <a:ext cx="7105800" cy="743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69"/>
          <p:cNvSpPr/>
          <p:nvPr/>
        </p:nvSpPr>
        <p:spPr>
          <a:xfrm rot="10539649">
            <a:off x="5602654" y="887004"/>
            <a:ext cx="642341" cy="460549"/>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69"/>
          <p:cNvSpPr txBox="1"/>
          <p:nvPr>
            <p:ph idx="6" type="title"/>
          </p:nvPr>
        </p:nvSpPr>
        <p:spPr>
          <a:xfrm>
            <a:off x="1543050" y="186969"/>
            <a:ext cx="6057900" cy="90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TF-IDF</a:t>
            </a:r>
            <a:endParaRPr/>
          </a:p>
        </p:txBody>
      </p:sp>
      <p:grpSp>
        <p:nvGrpSpPr>
          <p:cNvPr id="1895" name="Google Shape;1895;p69"/>
          <p:cNvGrpSpPr/>
          <p:nvPr/>
        </p:nvGrpSpPr>
        <p:grpSpPr>
          <a:xfrm>
            <a:off x="5795379" y="1438796"/>
            <a:ext cx="717571" cy="1201493"/>
            <a:chOff x="114304" y="1800809"/>
            <a:chExt cx="717571" cy="1201493"/>
          </a:xfrm>
        </p:grpSpPr>
        <p:grpSp>
          <p:nvGrpSpPr>
            <p:cNvPr id="1896" name="Google Shape;1896;p69"/>
            <p:cNvGrpSpPr/>
            <p:nvPr/>
          </p:nvGrpSpPr>
          <p:grpSpPr>
            <a:xfrm>
              <a:off x="408226" y="1800809"/>
              <a:ext cx="423649" cy="436497"/>
              <a:chOff x="2220000" y="1890725"/>
              <a:chExt cx="305025" cy="314275"/>
            </a:xfrm>
          </p:grpSpPr>
          <p:sp>
            <p:nvSpPr>
              <p:cNvPr id="1897" name="Google Shape;1897;p69"/>
              <p:cNvSpPr/>
              <p:nvPr/>
            </p:nvSpPr>
            <p:spPr>
              <a:xfrm>
                <a:off x="2220000" y="1890725"/>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69"/>
              <p:cNvSpPr/>
              <p:nvPr/>
            </p:nvSpPr>
            <p:spPr>
              <a:xfrm rot="10800000">
                <a:off x="2291175" y="2073450"/>
                <a:ext cx="171000" cy="79775"/>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69"/>
              <p:cNvSpPr/>
              <p:nvPr/>
            </p:nvSpPr>
            <p:spPr>
              <a:xfrm rot="9463569">
                <a:off x="2256889" y="1997085"/>
                <a:ext cx="80418" cy="35981"/>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69"/>
              <p:cNvSpPr/>
              <p:nvPr/>
            </p:nvSpPr>
            <p:spPr>
              <a:xfrm rot="10059644">
                <a:off x="2385450" y="1982776"/>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1" name="Google Shape;1901;p69"/>
            <p:cNvGrpSpPr/>
            <p:nvPr/>
          </p:nvGrpSpPr>
          <p:grpSpPr>
            <a:xfrm flipH="1">
              <a:off x="114304" y="2421575"/>
              <a:ext cx="522225" cy="259700"/>
              <a:chOff x="-1391825" y="4240400"/>
              <a:chExt cx="522225" cy="259700"/>
            </a:xfrm>
          </p:grpSpPr>
          <p:sp>
            <p:nvSpPr>
              <p:cNvPr id="1902" name="Google Shape;1902;p69"/>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69"/>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04" name="Google Shape;1904;p69"/>
            <p:cNvGrpSpPr/>
            <p:nvPr/>
          </p:nvGrpSpPr>
          <p:grpSpPr>
            <a:xfrm flipH="1">
              <a:off x="284091" y="2865543"/>
              <a:ext cx="275004" cy="136758"/>
              <a:chOff x="-1391825" y="4240400"/>
              <a:chExt cx="522225" cy="259700"/>
            </a:xfrm>
          </p:grpSpPr>
          <p:sp>
            <p:nvSpPr>
              <p:cNvPr id="1905" name="Google Shape;1905;p69"/>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69"/>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07" name="Google Shape;1907;p69"/>
          <p:cNvGrpSpPr/>
          <p:nvPr/>
        </p:nvGrpSpPr>
        <p:grpSpPr>
          <a:xfrm>
            <a:off x="8409438" y="3348050"/>
            <a:ext cx="376663" cy="708200"/>
            <a:chOff x="8320263" y="3500450"/>
            <a:chExt cx="376663" cy="708200"/>
          </a:xfrm>
        </p:grpSpPr>
        <p:grpSp>
          <p:nvGrpSpPr>
            <p:cNvPr id="1908" name="Google Shape;1908;p69"/>
            <p:cNvGrpSpPr/>
            <p:nvPr/>
          </p:nvGrpSpPr>
          <p:grpSpPr>
            <a:xfrm>
              <a:off x="8529450" y="3500450"/>
              <a:ext cx="167475" cy="354100"/>
              <a:chOff x="13256175" y="1380850"/>
              <a:chExt cx="167475" cy="354100"/>
            </a:xfrm>
          </p:grpSpPr>
          <p:sp>
            <p:nvSpPr>
              <p:cNvPr id="1909" name="Google Shape;1909;p69"/>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69"/>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1" name="Google Shape;1911;p69"/>
            <p:cNvGrpSpPr/>
            <p:nvPr/>
          </p:nvGrpSpPr>
          <p:grpSpPr>
            <a:xfrm>
              <a:off x="8320263" y="3854550"/>
              <a:ext cx="167475" cy="354100"/>
              <a:chOff x="13256175" y="1380850"/>
              <a:chExt cx="167475" cy="354100"/>
            </a:xfrm>
          </p:grpSpPr>
          <p:sp>
            <p:nvSpPr>
              <p:cNvPr id="1912" name="Google Shape;1912;p69"/>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69"/>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914" name="Google Shape;1914;p69"/>
          <p:cNvGrpSpPr/>
          <p:nvPr/>
        </p:nvGrpSpPr>
        <p:grpSpPr>
          <a:xfrm>
            <a:off x="6879775" y="1416263"/>
            <a:ext cx="625800" cy="754875"/>
            <a:chOff x="4259100" y="2278150"/>
            <a:chExt cx="625800" cy="754875"/>
          </a:xfrm>
        </p:grpSpPr>
        <p:sp>
          <p:nvSpPr>
            <p:cNvPr id="1915" name="Google Shape;1915;p69"/>
            <p:cNvSpPr/>
            <p:nvPr/>
          </p:nvSpPr>
          <p:spPr>
            <a:xfrm>
              <a:off x="4259100" y="2559313"/>
              <a:ext cx="220900" cy="282225"/>
            </a:xfrm>
            <a:custGeom>
              <a:rect b="b" l="l" r="r" t="t"/>
              <a:pathLst>
                <a:path extrusionOk="0" h="11289" w="8836">
                  <a:moveTo>
                    <a:pt x="2440" y="0"/>
                  </a:moveTo>
                  <a:cubicBezTo>
                    <a:pt x="1419" y="0"/>
                    <a:pt x="531" y="966"/>
                    <a:pt x="259" y="1932"/>
                  </a:cubicBezTo>
                  <a:cubicBezTo>
                    <a:pt x="1" y="2894"/>
                    <a:pt x="38" y="3892"/>
                    <a:pt x="296" y="4890"/>
                  </a:cubicBezTo>
                  <a:cubicBezTo>
                    <a:pt x="333" y="5149"/>
                    <a:pt x="407" y="5371"/>
                    <a:pt x="444" y="5629"/>
                  </a:cubicBezTo>
                  <a:cubicBezTo>
                    <a:pt x="962" y="7478"/>
                    <a:pt x="1664" y="9252"/>
                    <a:pt x="2589" y="10953"/>
                  </a:cubicBezTo>
                  <a:cubicBezTo>
                    <a:pt x="2711" y="11177"/>
                    <a:pt x="2933" y="11289"/>
                    <a:pt x="3152" y="11289"/>
                  </a:cubicBezTo>
                  <a:cubicBezTo>
                    <a:pt x="3331" y="11289"/>
                    <a:pt x="3507" y="11214"/>
                    <a:pt x="3624" y="11064"/>
                  </a:cubicBezTo>
                  <a:cubicBezTo>
                    <a:pt x="4289" y="10214"/>
                    <a:pt x="4807" y="9252"/>
                    <a:pt x="5398" y="8365"/>
                  </a:cubicBezTo>
                  <a:cubicBezTo>
                    <a:pt x="6433" y="6886"/>
                    <a:pt x="7358" y="5334"/>
                    <a:pt x="8171" y="3781"/>
                  </a:cubicBezTo>
                  <a:cubicBezTo>
                    <a:pt x="8356" y="3448"/>
                    <a:pt x="8467" y="3115"/>
                    <a:pt x="8541" y="2783"/>
                  </a:cubicBezTo>
                  <a:cubicBezTo>
                    <a:pt x="8835" y="1285"/>
                    <a:pt x="8026" y="445"/>
                    <a:pt x="7094" y="445"/>
                  </a:cubicBezTo>
                  <a:cubicBezTo>
                    <a:pt x="6738" y="445"/>
                    <a:pt x="6364" y="568"/>
                    <a:pt x="6027" y="823"/>
                  </a:cubicBezTo>
                  <a:cubicBezTo>
                    <a:pt x="5109" y="1558"/>
                    <a:pt x="4483" y="2802"/>
                    <a:pt x="4040" y="3870"/>
                  </a:cubicBezTo>
                  <a:lnTo>
                    <a:pt x="4040" y="3870"/>
                  </a:lnTo>
                  <a:cubicBezTo>
                    <a:pt x="4435" y="2896"/>
                    <a:pt x="4281" y="671"/>
                    <a:pt x="3143" y="158"/>
                  </a:cubicBezTo>
                  <a:cubicBezTo>
                    <a:pt x="2906" y="49"/>
                    <a:pt x="2669"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69"/>
            <p:cNvSpPr/>
            <p:nvPr/>
          </p:nvSpPr>
          <p:spPr>
            <a:xfrm>
              <a:off x="4638700" y="2750775"/>
              <a:ext cx="246200" cy="282250"/>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69"/>
            <p:cNvSpPr/>
            <p:nvPr/>
          </p:nvSpPr>
          <p:spPr>
            <a:xfrm>
              <a:off x="4562100" y="2278150"/>
              <a:ext cx="176325" cy="203250"/>
            </a:xfrm>
            <a:custGeom>
              <a:rect b="b" l="l" r="r" t="t"/>
              <a:pathLst>
                <a:path extrusionOk="0" h="8130" w="7053">
                  <a:moveTo>
                    <a:pt x="1951" y="0"/>
                  </a:moveTo>
                  <a:cubicBezTo>
                    <a:pt x="1137" y="0"/>
                    <a:pt x="434" y="719"/>
                    <a:pt x="223" y="1412"/>
                  </a:cubicBezTo>
                  <a:cubicBezTo>
                    <a:pt x="1" y="2078"/>
                    <a:pt x="1" y="2817"/>
                    <a:pt x="223" y="3520"/>
                  </a:cubicBezTo>
                  <a:cubicBezTo>
                    <a:pt x="260" y="3705"/>
                    <a:pt x="297" y="3889"/>
                    <a:pt x="334" y="4074"/>
                  </a:cubicBezTo>
                  <a:cubicBezTo>
                    <a:pt x="777" y="5405"/>
                    <a:pt x="1332" y="6699"/>
                    <a:pt x="2071" y="7882"/>
                  </a:cubicBezTo>
                  <a:cubicBezTo>
                    <a:pt x="2173" y="8045"/>
                    <a:pt x="2353" y="8129"/>
                    <a:pt x="2531" y="8129"/>
                  </a:cubicBezTo>
                  <a:cubicBezTo>
                    <a:pt x="2677" y="8129"/>
                    <a:pt x="2822" y="8073"/>
                    <a:pt x="2922" y="7956"/>
                  </a:cubicBezTo>
                  <a:cubicBezTo>
                    <a:pt x="3476" y="7328"/>
                    <a:pt x="3883" y="6662"/>
                    <a:pt x="4363" y="5997"/>
                  </a:cubicBezTo>
                  <a:cubicBezTo>
                    <a:pt x="5177" y="4962"/>
                    <a:pt x="5916" y="3852"/>
                    <a:pt x="6545" y="2706"/>
                  </a:cubicBezTo>
                  <a:cubicBezTo>
                    <a:pt x="6693" y="2485"/>
                    <a:pt x="6767" y="2263"/>
                    <a:pt x="6841" y="2004"/>
                  </a:cubicBezTo>
                  <a:cubicBezTo>
                    <a:pt x="7052" y="945"/>
                    <a:pt x="6430" y="341"/>
                    <a:pt x="5707" y="341"/>
                  </a:cubicBezTo>
                  <a:cubicBezTo>
                    <a:pt x="5420" y="341"/>
                    <a:pt x="5117" y="436"/>
                    <a:pt x="4844" y="636"/>
                  </a:cubicBezTo>
                  <a:cubicBezTo>
                    <a:pt x="4142" y="1163"/>
                    <a:pt x="3606" y="1890"/>
                    <a:pt x="3269" y="2690"/>
                  </a:cubicBezTo>
                  <a:lnTo>
                    <a:pt x="3269" y="2690"/>
                  </a:lnTo>
                  <a:cubicBezTo>
                    <a:pt x="3531" y="1936"/>
                    <a:pt x="3352" y="467"/>
                    <a:pt x="2515" y="118"/>
                  </a:cubicBezTo>
                  <a:cubicBezTo>
                    <a:pt x="2324" y="37"/>
                    <a:pt x="2135" y="0"/>
                    <a:pt x="1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18" name="Google Shape;1918;p69"/>
          <p:cNvGrpSpPr/>
          <p:nvPr/>
        </p:nvGrpSpPr>
        <p:grpSpPr>
          <a:xfrm flipH="1" rot="4861378">
            <a:off x="8395206" y="1702441"/>
            <a:ext cx="614820" cy="535398"/>
            <a:chOff x="1434628" y="2199861"/>
            <a:chExt cx="363255" cy="316293"/>
          </a:xfrm>
        </p:grpSpPr>
        <p:sp>
          <p:nvSpPr>
            <p:cNvPr id="1919" name="Google Shape;1919;p69"/>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69"/>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69"/>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69"/>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23" name="Google Shape;1923;p6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1924" name="Google Shape;1924;p69"/>
          <p:cNvSpPr/>
          <p:nvPr/>
        </p:nvSpPr>
        <p:spPr>
          <a:xfrm>
            <a:off x="117975" y="1236525"/>
            <a:ext cx="5481275" cy="3739217"/>
          </a:xfrm>
          <a:custGeom>
            <a:rect b="b" l="l" r="r" t="t"/>
            <a:pathLst>
              <a:path extrusionOk="0" h="204273" w="215947">
                <a:moveTo>
                  <a:pt x="103771" y="1"/>
                </a:moveTo>
                <a:cubicBezTo>
                  <a:pt x="93459" y="1"/>
                  <a:pt x="83148" y="456"/>
                  <a:pt x="72870" y="1367"/>
                </a:cubicBezTo>
                <a:cubicBezTo>
                  <a:pt x="62999" y="2217"/>
                  <a:pt x="53016" y="3548"/>
                  <a:pt x="43811" y="7209"/>
                </a:cubicBezTo>
                <a:cubicBezTo>
                  <a:pt x="27765" y="13641"/>
                  <a:pt x="15158" y="26581"/>
                  <a:pt x="9132" y="42774"/>
                </a:cubicBezTo>
                <a:cubicBezTo>
                  <a:pt x="5287" y="53385"/>
                  <a:pt x="4474" y="64661"/>
                  <a:pt x="3439" y="75752"/>
                </a:cubicBezTo>
                <a:cubicBezTo>
                  <a:pt x="2588" y="84810"/>
                  <a:pt x="333" y="93794"/>
                  <a:pt x="37" y="102778"/>
                </a:cubicBezTo>
                <a:cubicBezTo>
                  <a:pt x="1" y="103961"/>
                  <a:pt x="1" y="105144"/>
                  <a:pt x="37" y="106327"/>
                </a:cubicBezTo>
                <a:cubicBezTo>
                  <a:pt x="777" y="130025"/>
                  <a:pt x="4067" y="152282"/>
                  <a:pt x="14197" y="174020"/>
                </a:cubicBezTo>
                <a:cubicBezTo>
                  <a:pt x="18079" y="182376"/>
                  <a:pt x="23070" y="190694"/>
                  <a:pt x="30945" y="195500"/>
                </a:cubicBezTo>
                <a:cubicBezTo>
                  <a:pt x="36934" y="199160"/>
                  <a:pt x="43996" y="200491"/>
                  <a:pt x="50946" y="201490"/>
                </a:cubicBezTo>
                <a:cubicBezTo>
                  <a:pt x="64042" y="203345"/>
                  <a:pt x="77227" y="204273"/>
                  <a:pt x="90401" y="204273"/>
                </a:cubicBezTo>
                <a:cubicBezTo>
                  <a:pt x="113192" y="204273"/>
                  <a:pt x="135951" y="201496"/>
                  <a:pt x="158161" y="195944"/>
                </a:cubicBezTo>
                <a:cubicBezTo>
                  <a:pt x="178051" y="190990"/>
                  <a:pt x="199124" y="182376"/>
                  <a:pt x="208774" y="164297"/>
                </a:cubicBezTo>
                <a:cubicBezTo>
                  <a:pt x="214208" y="154130"/>
                  <a:pt x="215281" y="142299"/>
                  <a:pt x="215650" y="130802"/>
                </a:cubicBezTo>
                <a:cubicBezTo>
                  <a:pt x="215946" y="122003"/>
                  <a:pt x="215872" y="113241"/>
                  <a:pt x="215465" y="104441"/>
                </a:cubicBezTo>
                <a:cubicBezTo>
                  <a:pt x="214171" y="78118"/>
                  <a:pt x="213432" y="44142"/>
                  <a:pt x="194577" y="23439"/>
                </a:cubicBezTo>
                <a:cubicBezTo>
                  <a:pt x="180935" y="8502"/>
                  <a:pt x="159455" y="3881"/>
                  <a:pt x="139343" y="1811"/>
                </a:cubicBezTo>
                <a:cubicBezTo>
                  <a:pt x="127513" y="604"/>
                  <a:pt x="115641" y="1"/>
                  <a:pt x="103771"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69"/>
          <p:cNvSpPr txBox="1"/>
          <p:nvPr>
            <p:ph idx="1" type="subTitle"/>
          </p:nvPr>
        </p:nvSpPr>
        <p:spPr>
          <a:xfrm>
            <a:off x="614950" y="2036488"/>
            <a:ext cx="4740300" cy="2139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We use TF-IDF function as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
                <a:latin typeface="Courier New"/>
                <a:ea typeface="Courier New"/>
                <a:cs typeface="Courier New"/>
                <a:sym typeface="Courier New"/>
              </a:rPr>
              <a:t>it </a:t>
            </a:r>
            <a:r>
              <a:rPr lang="en">
                <a:latin typeface="Courier New"/>
                <a:ea typeface="Courier New"/>
                <a:cs typeface="Courier New"/>
                <a:sym typeface="Courier New"/>
              </a:rPr>
              <a:t>eliminate the frequent word appeared </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
                <a:latin typeface="Courier New"/>
                <a:ea typeface="Courier New"/>
                <a:cs typeface="Courier New"/>
                <a:sym typeface="Courier New"/>
              </a:rPr>
              <a:t>Suitable with logistic regression</a:t>
            </a:r>
            <a:endParaRPr>
              <a:latin typeface="Courier New"/>
              <a:ea typeface="Courier New"/>
              <a:cs typeface="Courier New"/>
              <a:sym typeface="Courier New"/>
            </a:endParaRPr>
          </a:p>
          <a:p>
            <a:pPr indent="0" lvl="0" marL="457200" rtl="0" algn="l">
              <a:spcBef>
                <a:spcPts val="0"/>
              </a:spcBef>
              <a:spcAft>
                <a:spcPts val="0"/>
              </a:spcAft>
              <a:buNone/>
            </a:pPr>
            <a:r>
              <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
                <a:latin typeface="Courier New"/>
                <a:ea typeface="Courier New"/>
                <a:cs typeface="Courier New"/>
                <a:sym typeface="Courier New"/>
              </a:rPr>
              <a:t>Making more understanding and more accuracy in Logistic Regression</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p:txBody>
      </p:sp>
      <p:pic>
        <p:nvPicPr>
          <p:cNvPr id="1926" name="Google Shape;1926;p69"/>
          <p:cNvPicPr preferRelativeResize="0"/>
          <p:nvPr/>
        </p:nvPicPr>
        <p:blipFill rotWithShape="1">
          <a:blip r:embed="rId3">
            <a:alphaModFix/>
          </a:blip>
          <a:srcRect b="0" l="6428" r="0" t="0"/>
          <a:stretch/>
        </p:blipFill>
        <p:spPr>
          <a:xfrm>
            <a:off x="6185325" y="1833950"/>
            <a:ext cx="2506975" cy="20870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0" name="Shape 1930"/>
        <p:cNvGrpSpPr/>
        <p:nvPr/>
      </p:nvGrpSpPr>
      <p:grpSpPr>
        <a:xfrm>
          <a:off x="0" y="0"/>
          <a:ext cx="0" cy="0"/>
          <a:chOff x="0" y="0"/>
          <a:chExt cx="0" cy="0"/>
        </a:xfrm>
      </p:grpSpPr>
      <p:grpSp>
        <p:nvGrpSpPr>
          <p:cNvPr id="1931" name="Google Shape;1931;p70"/>
          <p:cNvGrpSpPr/>
          <p:nvPr/>
        </p:nvGrpSpPr>
        <p:grpSpPr>
          <a:xfrm flipH="1">
            <a:off x="6527261" y="1228437"/>
            <a:ext cx="1846405" cy="1338459"/>
            <a:chOff x="13519600" y="1911975"/>
            <a:chExt cx="1138000" cy="738175"/>
          </a:xfrm>
        </p:grpSpPr>
        <p:sp>
          <p:nvSpPr>
            <p:cNvPr id="1932" name="Google Shape;1932;p70"/>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70"/>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4" name="Google Shape;1934;p70"/>
          <p:cNvSpPr txBox="1"/>
          <p:nvPr>
            <p:ph type="title"/>
          </p:nvPr>
        </p:nvSpPr>
        <p:spPr>
          <a:xfrm>
            <a:off x="4533900" y="2655809"/>
            <a:ext cx="3652500" cy="1338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RESULT</a:t>
            </a:r>
            <a:endParaRPr/>
          </a:p>
        </p:txBody>
      </p:sp>
      <p:sp>
        <p:nvSpPr>
          <p:cNvPr id="1935" name="Google Shape;1935;p70"/>
          <p:cNvSpPr txBox="1"/>
          <p:nvPr>
            <p:ph idx="2" type="title"/>
          </p:nvPr>
        </p:nvSpPr>
        <p:spPr>
          <a:xfrm>
            <a:off x="6769775" y="1299728"/>
            <a:ext cx="13689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grpSp>
        <p:nvGrpSpPr>
          <p:cNvPr id="1936" name="Google Shape;1936;p70"/>
          <p:cNvGrpSpPr/>
          <p:nvPr/>
        </p:nvGrpSpPr>
        <p:grpSpPr>
          <a:xfrm>
            <a:off x="1947398" y="1282950"/>
            <a:ext cx="812427" cy="632475"/>
            <a:chOff x="2175998" y="1282950"/>
            <a:chExt cx="812427" cy="632475"/>
          </a:xfrm>
        </p:grpSpPr>
        <p:sp>
          <p:nvSpPr>
            <p:cNvPr id="1937" name="Google Shape;1937;p70"/>
            <p:cNvSpPr/>
            <p:nvPr/>
          </p:nvSpPr>
          <p:spPr>
            <a:xfrm flipH="1">
              <a:off x="2175998" y="1282950"/>
              <a:ext cx="812427" cy="632475"/>
            </a:xfrm>
            <a:custGeom>
              <a:rect b="b" l="l" r="r" t="t"/>
              <a:pathLst>
                <a:path extrusionOk="0" h="34472" w="44280">
                  <a:moveTo>
                    <a:pt x="22140" y="0"/>
                  </a:moveTo>
                  <a:cubicBezTo>
                    <a:pt x="9931" y="0"/>
                    <a:pt x="1" y="4599"/>
                    <a:pt x="1" y="10297"/>
                  </a:cubicBezTo>
                  <a:cubicBezTo>
                    <a:pt x="1" y="15140"/>
                    <a:pt x="7245" y="19210"/>
                    <a:pt x="16931" y="20268"/>
                  </a:cubicBezTo>
                  <a:cubicBezTo>
                    <a:pt x="16929" y="20268"/>
                    <a:pt x="16927" y="20267"/>
                    <a:pt x="16925" y="20267"/>
                  </a:cubicBezTo>
                  <a:cubicBezTo>
                    <a:pt x="16436" y="20267"/>
                    <a:pt x="15588" y="25317"/>
                    <a:pt x="15547" y="25965"/>
                  </a:cubicBezTo>
                  <a:cubicBezTo>
                    <a:pt x="15344" y="28244"/>
                    <a:pt x="15506" y="30564"/>
                    <a:pt x="16036" y="32802"/>
                  </a:cubicBezTo>
                  <a:cubicBezTo>
                    <a:pt x="16117" y="33454"/>
                    <a:pt x="16443" y="34023"/>
                    <a:pt x="16890" y="34471"/>
                  </a:cubicBezTo>
                  <a:cubicBezTo>
                    <a:pt x="16972" y="30401"/>
                    <a:pt x="17704" y="26128"/>
                    <a:pt x="19861" y="22628"/>
                  </a:cubicBezTo>
                  <a:cubicBezTo>
                    <a:pt x="20309" y="21896"/>
                    <a:pt x="20879" y="21163"/>
                    <a:pt x="21489" y="20553"/>
                  </a:cubicBezTo>
                  <a:lnTo>
                    <a:pt x="22140" y="20553"/>
                  </a:lnTo>
                  <a:cubicBezTo>
                    <a:pt x="34390" y="20553"/>
                    <a:pt x="44279" y="15994"/>
                    <a:pt x="44279" y="10297"/>
                  </a:cubicBezTo>
                  <a:cubicBezTo>
                    <a:pt x="44279" y="4599"/>
                    <a:pt x="34390" y="0"/>
                    <a:pt x="22140"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70"/>
            <p:cNvSpPr/>
            <p:nvPr/>
          </p:nvSpPr>
          <p:spPr>
            <a:xfrm flipH="1">
              <a:off x="2399269" y="1383275"/>
              <a:ext cx="387536" cy="134909"/>
            </a:xfrm>
            <a:custGeom>
              <a:rect b="b" l="l" r="r" t="t"/>
              <a:pathLst>
                <a:path extrusionOk="0" h="7353" w="21122">
                  <a:moveTo>
                    <a:pt x="14424" y="1834"/>
                  </a:moveTo>
                  <a:cubicBezTo>
                    <a:pt x="14494" y="1905"/>
                    <a:pt x="14532" y="1945"/>
                    <a:pt x="14570" y="2021"/>
                  </a:cubicBezTo>
                  <a:cubicBezTo>
                    <a:pt x="14895" y="2672"/>
                    <a:pt x="15017" y="3364"/>
                    <a:pt x="15017" y="4056"/>
                  </a:cubicBezTo>
                  <a:cubicBezTo>
                    <a:pt x="15099" y="4666"/>
                    <a:pt x="15058" y="5236"/>
                    <a:pt x="14895" y="5846"/>
                  </a:cubicBezTo>
                  <a:cubicBezTo>
                    <a:pt x="14773" y="6375"/>
                    <a:pt x="14366" y="6782"/>
                    <a:pt x="13796" y="6945"/>
                  </a:cubicBezTo>
                  <a:cubicBezTo>
                    <a:pt x="13741" y="6952"/>
                    <a:pt x="13686" y="6956"/>
                    <a:pt x="13632" y="6956"/>
                  </a:cubicBezTo>
                  <a:cubicBezTo>
                    <a:pt x="13373" y="6956"/>
                    <a:pt x="13137" y="6877"/>
                    <a:pt x="12901" y="6742"/>
                  </a:cubicBezTo>
                  <a:cubicBezTo>
                    <a:pt x="12535" y="6457"/>
                    <a:pt x="12291" y="6050"/>
                    <a:pt x="12250" y="5602"/>
                  </a:cubicBezTo>
                  <a:cubicBezTo>
                    <a:pt x="12128" y="4707"/>
                    <a:pt x="12413" y="3771"/>
                    <a:pt x="13064" y="3079"/>
                  </a:cubicBezTo>
                  <a:cubicBezTo>
                    <a:pt x="13425" y="2598"/>
                    <a:pt x="13904" y="2196"/>
                    <a:pt x="14424" y="1834"/>
                  </a:cubicBezTo>
                  <a:close/>
                  <a:moveTo>
                    <a:pt x="6919" y="1980"/>
                  </a:moveTo>
                  <a:cubicBezTo>
                    <a:pt x="7814" y="2998"/>
                    <a:pt x="7814" y="4666"/>
                    <a:pt x="7488" y="5928"/>
                  </a:cubicBezTo>
                  <a:cubicBezTo>
                    <a:pt x="7407" y="6294"/>
                    <a:pt x="7244" y="6620"/>
                    <a:pt x="7000" y="6864"/>
                  </a:cubicBezTo>
                  <a:cubicBezTo>
                    <a:pt x="6847" y="6955"/>
                    <a:pt x="6672" y="7001"/>
                    <a:pt x="6508" y="7001"/>
                  </a:cubicBezTo>
                  <a:cubicBezTo>
                    <a:pt x="6453" y="7001"/>
                    <a:pt x="6400" y="6996"/>
                    <a:pt x="6349" y="6986"/>
                  </a:cubicBezTo>
                  <a:cubicBezTo>
                    <a:pt x="5983" y="6904"/>
                    <a:pt x="5698" y="6701"/>
                    <a:pt x="5535" y="6416"/>
                  </a:cubicBezTo>
                  <a:cubicBezTo>
                    <a:pt x="5250" y="5887"/>
                    <a:pt x="5209" y="5236"/>
                    <a:pt x="5372" y="4625"/>
                  </a:cubicBezTo>
                  <a:cubicBezTo>
                    <a:pt x="5616" y="3608"/>
                    <a:pt x="6145" y="2672"/>
                    <a:pt x="6919" y="1980"/>
                  </a:cubicBezTo>
                  <a:close/>
                  <a:moveTo>
                    <a:pt x="10777" y="0"/>
                  </a:moveTo>
                  <a:cubicBezTo>
                    <a:pt x="9991" y="0"/>
                    <a:pt x="9205" y="157"/>
                    <a:pt x="8465" y="474"/>
                  </a:cubicBezTo>
                  <a:cubicBezTo>
                    <a:pt x="7895" y="718"/>
                    <a:pt x="7366" y="1044"/>
                    <a:pt x="6919" y="1451"/>
                  </a:cubicBezTo>
                  <a:cubicBezTo>
                    <a:pt x="6837" y="1370"/>
                    <a:pt x="6756" y="1288"/>
                    <a:pt x="6674" y="1248"/>
                  </a:cubicBezTo>
                  <a:cubicBezTo>
                    <a:pt x="6056" y="779"/>
                    <a:pt x="5315" y="544"/>
                    <a:pt x="4568" y="544"/>
                  </a:cubicBezTo>
                  <a:cubicBezTo>
                    <a:pt x="3889" y="544"/>
                    <a:pt x="3205" y="738"/>
                    <a:pt x="2605" y="1125"/>
                  </a:cubicBezTo>
                  <a:cubicBezTo>
                    <a:pt x="895" y="2306"/>
                    <a:pt x="0" y="4341"/>
                    <a:pt x="285" y="6375"/>
                  </a:cubicBezTo>
                  <a:lnTo>
                    <a:pt x="651" y="6294"/>
                  </a:lnTo>
                  <a:cubicBezTo>
                    <a:pt x="407" y="4422"/>
                    <a:pt x="1262" y="2550"/>
                    <a:pt x="2808" y="1451"/>
                  </a:cubicBezTo>
                  <a:cubicBezTo>
                    <a:pt x="3348" y="1104"/>
                    <a:pt x="3961" y="931"/>
                    <a:pt x="4569" y="931"/>
                  </a:cubicBezTo>
                  <a:cubicBezTo>
                    <a:pt x="5244" y="931"/>
                    <a:pt x="5914" y="1145"/>
                    <a:pt x="6471" y="1573"/>
                  </a:cubicBezTo>
                  <a:lnTo>
                    <a:pt x="6634" y="1695"/>
                  </a:lnTo>
                  <a:cubicBezTo>
                    <a:pt x="5860" y="2468"/>
                    <a:pt x="5291" y="3445"/>
                    <a:pt x="5047" y="4544"/>
                  </a:cubicBezTo>
                  <a:cubicBezTo>
                    <a:pt x="4802" y="5236"/>
                    <a:pt x="4884" y="6009"/>
                    <a:pt x="5250" y="6620"/>
                  </a:cubicBezTo>
                  <a:cubicBezTo>
                    <a:pt x="5454" y="6986"/>
                    <a:pt x="5860" y="7271"/>
                    <a:pt x="6267" y="7352"/>
                  </a:cubicBezTo>
                  <a:lnTo>
                    <a:pt x="6552" y="7352"/>
                  </a:lnTo>
                  <a:cubicBezTo>
                    <a:pt x="6797" y="7352"/>
                    <a:pt x="7041" y="7271"/>
                    <a:pt x="7244" y="7149"/>
                  </a:cubicBezTo>
                  <a:cubicBezTo>
                    <a:pt x="7570" y="6864"/>
                    <a:pt x="7773" y="6457"/>
                    <a:pt x="7855" y="6009"/>
                  </a:cubicBezTo>
                  <a:cubicBezTo>
                    <a:pt x="8221" y="4666"/>
                    <a:pt x="8221" y="2835"/>
                    <a:pt x="7203" y="1695"/>
                  </a:cubicBezTo>
                  <a:cubicBezTo>
                    <a:pt x="7610" y="1329"/>
                    <a:pt x="8058" y="1044"/>
                    <a:pt x="8587" y="800"/>
                  </a:cubicBezTo>
                  <a:cubicBezTo>
                    <a:pt x="9276" y="517"/>
                    <a:pt x="10018" y="373"/>
                    <a:pt x="10761" y="373"/>
                  </a:cubicBezTo>
                  <a:cubicBezTo>
                    <a:pt x="11730" y="373"/>
                    <a:pt x="12700" y="619"/>
                    <a:pt x="13552" y="1125"/>
                  </a:cubicBezTo>
                  <a:cubicBezTo>
                    <a:pt x="13756" y="1248"/>
                    <a:pt x="13959" y="1370"/>
                    <a:pt x="14163" y="1532"/>
                  </a:cubicBezTo>
                  <a:cubicBezTo>
                    <a:pt x="13634" y="1899"/>
                    <a:pt x="13145" y="2346"/>
                    <a:pt x="12738" y="2835"/>
                  </a:cubicBezTo>
                  <a:cubicBezTo>
                    <a:pt x="12046" y="3608"/>
                    <a:pt x="11721" y="4625"/>
                    <a:pt x="11843" y="5643"/>
                  </a:cubicBezTo>
                  <a:cubicBezTo>
                    <a:pt x="11924" y="6213"/>
                    <a:pt x="12250" y="6701"/>
                    <a:pt x="12698" y="7027"/>
                  </a:cubicBezTo>
                  <a:cubicBezTo>
                    <a:pt x="12955" y="7220"/>
                    <a:pt x="13289" y="7337"/>
                    <a:pt x="13619" y="7337"/>
                  </a:cubicBezTo>
                  <a:cubicBezTo>
                    <a:pt x="13706" y="7337"/>
                    <a:pt x="13793" y="7328"/>
                    <a:pt x="13878" y="7311"/>
                  </a:cubicBezTo>
                  <a:cubicBezTo>
                    <a:pt x="14570" y="7149"/>
                    <a:pt x="15099" y="6620"/>
                    <a:pt x="15262" y="5928"/>
                  </a:cubicBezTo>
                  <a:cubicBezTo>
                    <a:pt x="15424" y="5317"/>
                    <a:pt x="15465" y="4666"/>
                    <a:pt x="15384" y="4015"/>
                  </a:cubicBezTo>
                  <a:cubicBezTo>
                    <a:pt x="15424" y="3242"/>
                    <a:pt x="15262" y="2468"/>
                    <a:pt x="14895" y="1777"/>
                  </a:cubicBezTo>
                  <a:lnTo>
                    <a:pt x="14773" y="1614"/>
                  </a:lnTo>
                  <a:cubicBezTo>
                    <a:pt x="15465" y="1207"/>
                    <a:pt x="16279" y="922"/>
                    <a:pt x="17093" y="841"/>
                  </a:cubicBezTo>
                  <a:cubicBezTo>
                    <a:pt x="17176" y="829"/>
                    <a:pt x="17263" y="824"/>
                    <a:pt x="17352" y="824"/>
                  </a:cubicBezTo>
                  <a:cubicBezTo>
                    <a:pt x="17565" y="824"/>
                    <a:pt x="17787" y="852"/>
                    <a:pt x="17988" y="881"/>
                  </a:cubicBezTo>
                  <a:cubicBezTo>
                    <a:pt x="18273" y="1003"/>
                    <a:pt x="18558" y="1125"/>
                    <a:pt x="18802" y="1329"/>
                  </a:cubicBezTo>
                  <a:cubicBezTo>
                    <a:pt x="20064" y="2265"/>
                    <a:pt x="20715" y="3771"/>
                    <a:pt x="20593" y="5317"/>
                  </a:cubicBezTo>
                  <a:lnTo>
                    <a:pt x="20959" y="5358"/>
                  </a:lnTo>
                  <a:cubicBezTo>
                    <a:pt x="21122" y="3689"/>
                    <a:pt x="20389" y="2021"/>
                    <a:pt x="19006" y="1003"/>
                  </a:cubicBezTo>
                  <a:cubicBezTo>
                    <a:pt x="18721" y="800"/>
                    <a:pt x="18436" y="637"/>
                    <a:pt x="18110" y="515"/>
                  </a:cubicBezTo>
                  <a:cubicBezTo>
                    <a:pt x="17896" y="467"/>
                    <a:pt x="17695" y="448"/>
                    <a:pt x="17492" y="448"/>
                  </a:cubicBezTo>
                  <a:cubicBezTo>
                    <a:pt x="17349" y="448"/>
                    <a:pt x="17204" y="457"/>
                    <a:pt x="17052" y="474"/>
                  </a:cubicBezTo>
                  <a:cubicBezTo>
                    <a:pt x="16157" y="556"/>
                    <a:pt x="15262" y="881"/>
                    <a:pt x="14529" y="1329"/>
                  </a:cubicBezTo>
                  <a:cubicBezTo>
                    <a:pt x="14285" y="1125"/>
                    <a:pt x="14041" y="922"/>
                    <a:pt x="13756" y="800"/>
                  </a:cubicBezTo>
                  <a:cubicBezTo>
                    <a:pt x="12833" y="269"/>
                    <a:pt x="11805" y="0"/>
                    <a:pt x="10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39" name="Google Shape;1939;p70"/>
          <p:cNvSpPr/>
          <p:nvPr/>
        </p:nvSpPr>
        <p:spPr>
          <a:xfrm flipH="1">
            <a:off x="894563" y="667667"/>
            <a:ext cx="984912" cy="731038"/>
          </a:xfrm>
          <a:custGeom>
            <a:rect b="b" l="l" r="r" t="t"/>
            <a:pathLst>
              <a:path extrusionOk="0" h="39844" w="53681">
                <a:moveTo>
                  <a:pt x="26861" y="1"/>
                </a:moveTo>
                <a:cubicBezTo>
                  <a:pt x="12047" y="1"/>
                  <a:pt x="1" y="5088"/>
                  <a:pt x="1" y="11396"/>
                </a:cubicBezTo>
                <a:cubicBezTo>
                  <a:pt x="1" y="17704"/>
                  <a:pt x="12047" y="22791"/>
                  <a:pt x="26861" y="22791"/>
                </a:cubicBezTo>
                <a:lnTo>
                  <a:pt x="27349" y="22791"/>
                </a:lnTo>
                <a:cubicBezTo>
                  <a:pt x="27878" y="22791"/>
                  <a:pt x="29140" y="25925"/>
                  <a:pt x="29343" y="26373"/>
                </a:cubicBezTo>
                <a:cubicBezTo>
                  <a:pt x="29954" y="27756"/>
                  <a:pt x="30442" y="29222"/>
                  <a:pt x="30809" y="30687"/>
                </a:cubicBezTo>
                <a:cubicBezTo>
                  <a:pt x="31582" y="33698"/>
                  <a:pt x="31582" y="36791"/>
                  <a:pt x="31907" y="39844"/>
                </a:cubicBezTo>
                <a:cubicBezTo>
                  <a:pt x="33454" y="33658"/>
                  <a:pt x="34024" y="27390"/>
                  <a:pt x="31907" y="22547"/>
                </a:cubicBezTo>
                <a:cubicBezTo>
                  <a:pt x="44320" y="21571"/>
                  <a:pt x="53680" y="16931"/>
                  <a:pt x="53680" y="11396"/>
                </a:cubicBezTo>
                <a:cubicBezTo>
                  <a:pt x="53680" y="5088"/>
                  <a:pt x="41675" y="1"/>
                  <a:pt x="2686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70"/>
          <p:cNvSpPr/>
          <p:nvPr/>
        </p:nvSpPr>
        <p:spPr>
          <a:xfrm flipH="1">
            <a:off x="1084221" y="808741"/>
            <a:ext cx="612311" cy="139716"/>
          </a:xfrm>
          <a:custGeom>
            <a:rect b="b" l="l" r="r" t="t"/>
            <a:pathLst>
              <a:path extrusionOk="0" h="7615" w="33373">
                <a:moveTo>
                  <a:pt x="10297" y="2039"/>
                </a:moveTo>
                <a:cubicBezTo>
                  <a:pt x="10623" y="2568"/>
                  <a:pt x="10826" y="3178"/>
                  <a:pt x="10867" y="3789"/>
                </a:cubicBezTo>
                <a:cubicBezTo>
                  <a:pt x="10948" y="4521"/>
                  <a:pt x="10663" y="5254"/>
                  <a:pt x="10134" y="5823"/>
                </a:cubicBezTo>
                <a:cubicBezTo>
                  <a:pt x="9879" y="6042"/>
                  <a:pt x="9525" y="6196"/>
                  <a:pt x="9161" y="6196"/>
                </a:cubicBezTo>
                <a:cubicBezTo>
                  <a:pt x="9119" y="6196"/>
                  <a:pt x="9077" y="6194"/>
                  <a:pt x="9035" y="6190"/>
                </a:cubicBezTo>
                <a:cubicBezTo>
                  <a:pt x="8873" y="6149"/>
                  <a:pt x="8710" y="6068"/>
                  <a:pt x="8628" y="5905"/>
                </a:cubicBezTo>
                <a:cubicBezTo>
                  <a:pt x="8547" y="5701"/>
                  <a:pt x="8547" y="5498"/>
                  <a:pt x="8547" y="5335"/>
                </a:cubicBezTo>
                <a:cubicBezTo>
                  <a:pt x="8669" y="4033"/>
                  <a:pt x="9320" y="2853"/>
                  <a:pt x="10297" y="2039"/>
                </a:cubicBezTo>
                <a:close/>
                <a:moveTo>
                  <a:pt x="18640" y="2120"/>
                </a:moveTo>
                <a:lnTo>
                  <a:pt x="18640" y="2120"/>
                </a:lnTo>
                <a:cubicBezTo>
                  <a:pt x="19128" y="3341"/>
                  <a:pt x="18640" y="4887"/>
                  <a:pt x="17948" y="6027"/>
                </a:cubicBezTo>
                <a:cubicBezTo>
                  <a:pt x="17745" y="6393"/>
                  <a:pt x="17378" y="6678"/>
                  <a:pt x="16971" y="6841"/>
                </a:cubicBezTo>
                <a:cubicBezTo>
                  <a:pt x="16939" y="6852"/>
                  <a:pt x="16903" y="6857"/>
                  <a:pt x="16867" y="6857"/>
                </a:cubicBezTo>
                <a:cubicBezTo>
                  <a:pt x="16768" y="6857"/>
                  <a:pt x="16665" y="6819"/>
                  <a:pt x="16605" y="6759"/>
                </a:cubicBezTo>
                <a:cubicBezTo>
                  <a:pt x="16361" y="6556"/>
                  <a:pt x="16279" y="6271"/>
                  <a:pt x="16279" y="5986"/>
                </a:cubicBezTo>
                <a:cubicBezTo>
                  <a:pt x="16239" y="4399"/>
                  <a:pt x="17338" y="3056"/>
                  <a:pt x="18640" y="2120"/>
                </a:cubicBezTo>
                <a:close/>
                <a:moveTo>
                  <a:pt x="25477" y="1998"/>
                </a:moveTo>
                <a:cubicBezTo>
                  <a:pt x="25762" y="2323"/>
                  <a:pt x="25965" y="2690"/>
                  <a:pt x="26128" y="3097"/>
                </a:cubicBezTo>
                <a:cubicBezTo>
                  <a:pt x="26576" y="4440"/>
                  <a:pt x="26250" y="5905"/>
                  <a:pt x="25233" y="6882"/>
                </a:cubicBezTo>
                <a:cubicBezTo>
                  <a:pt x="25131" y="7017"/>
                  <a:pt x="24889" y="7237"/>
                  <a:pt x="24647" y="7237"/>
                </a:cubicBezTo>
                <a:cubicBezTo>
                  <a:pt x="24597" y="7237"/>
                  <a:pt x="24548" y="7228"/>
                  <a:pt x="24500" y="7207"/>
                </a:cubicBezTo>
                <a:cubicBezTo>
                  <a:pt x="24338" y="7126"/>
                  <a:pt x="24215" y="6963"/>
                  <a:pt x="24093" y="6637"/>
                </a:cubicBezTo>
                <a:cubicBezTo>
                  <a:pt x="23768" y="5376"/>
                  <a:pt x="23971" y="4033"/>
                  <a:pt x="24704" y="2975"/>
                </a:cubicBezTo>
                <a:cubicBezTo>
                  <a:pt x="24907" y="2608"/>
                  <a:pt x="25192" y="2283"/>
                  <a:pt x="25477" y="1998"/>
                </a:cubicBezTo>
                <a:close/>
                <a:moveTo>
                  <a:pt x="15363" y="1"/>
                </a:moveTo>
                <a:cubicBezTo>
                  <a:pt x="15290" y="1"/>
                  <a:pt x="15215" y="2"/>
                  <a:pt x="15140" y="4"/>
                </a:cubicBezTo>
                <a:cubicBezTo>
                  <a:pt x="13553" y="4"/>
                  <a:pt x="11966" y="451"/>
                  <a:pt x="10623" y="1306"/>
                </a:cubicBezTo>
                <a:lnTo>
                  <a:pt x="10378" y="1510"/>
                </a:lnTo>
                <a:cubicBezTo>
                  <a:pt x="10175" y="1306"/>
                  <a:pt x="10012" y="1143"/>
                  <a:pt x="9768" y="980"/>
                </a:cubicBezTo>
                <a:cubicBezTo>
                  <a:pt x="8994" y="428"/>
                  <a:pt x="8015" y="151"/>
                  <a:pt x="6976" y="151"/>
                </a:cubicBezTo>
                <a:cubicBezTo>
                  <a:pt x="6103" y="151"/>
                  <a:pt x="5188" y="346"/>
                  <a:pt x="4315" y="736"/>
                </a:cubicBezTo>
                <a:cubicBezTo>
                  <a:pt x="2646" y="1550"/>
                  <a:pt x="1303" y="2893"/>
                  <a:pt x="1" y="4318"/>
                </a:cubicBezTo>
                <a:lnTo>
                  <a:pt x="285" y="4562"/>
                </a:lnTo>
                <a:cubicBezTo>
                  <a:pt x="1588" y="3178"/>
                  <a:pt x="2849" y="1835"/>
                  <a:pt x="4477" y="1103"/>
                </a:cubicBezTo>
                <a:cubicBezTo>
                  <a:pt x="5323" y="680"/>
                  <a:pt x="6214" y="475"/>
                  <a:pt x="7056" y="475"/>
                </a:cubicBezTo>
                <a:cubicBezTo>
                  <a:pt x="7997" y="475"/>
                  <a:pt x="8877" y="731"/>
                  <a:pt x="9564" y="1225"/>
                </a:cubicBezTo>
                <a:cubicBezTo>
                  <a:pt x="9727" y="1387"/>
                  <a:pt x="9931" y="1550"/>
                  <a:pt x="10053" y="1713"/>
                </a:cubicBezTo>
                <a:cubicBezTo>
                  <a:pt x="8995" y="2608"/>
                  <a:pt x="8303" y="3870"/>
                  <a:pt x="8181" y="5294"/>
                </a:cubicBezTo>
                <a:cubicBezTo>
                  <a:pt x="8140" y="5539"/>
                  <a:pt x="8181" y="5823"/>
                  <a:pt x="8303" y="6068"/>
                </a:cubicBezTo>
                <a:cubicBezTo>
                  <a:pt x="8466" y="6312"/>
                  <a:pt x="8710" y="6515"/>
                  <a:pt x="8995" y="6556"/>
                </a:cubicBezTo>
                <a:cubicBezTo>
                  <a:pt x="9048" y="6560"/>
                  <a:pt x="9100" y="6562"/>
                  <a:pt x="9152" y="6562"/>
                </a:cubicBezTo>
                <a:cubicBezTo>
                  <a:pt x="9621" y="6562"/>
                  <a:pt x="10053" y="6397"/>
                  <a:pt x="10419" y="6068"/>
                </a:cubicBezTo>
                <a:cubicBezTo>
                  <a:pt x="11030" y="5457"/>
                  <a:pt x="11314" y="4603"/>
                  <a:pt x="11233" y="3748"/>
                </a:cubicBezTo>
                <a:cubicBezTo>
                  <a:pt x="11192" y="3056"/>
                  <a:pt x="10948" y="2364"/>
                  <a:pt x="10582" y="1794"/>
                </a:cubicBezTo>
                <a:lnTo>
                  <a:pt x="10826" y="1632"/>
                </a:lnTo>
                <a:cubicBezTo>
                  <a:pt x="12128" y="818"/>
                  <a:pt x="13593" y="411"/>
                  <a:pt x="15140" y="411"/>
                </a:cubicBezTo>
                <a:cubicBezTo>
                  <a:pt x="15217" y="408"/>
                  <a:pt x="15293" y="407"/>
                  <a:pt x="15368" y="407"/>
                </a:cubicBezTo>
                <a:cubicBezTo>
                  <a:pt x="16640" y="407"/>
                  <a:pt x="17616" y="734"/>
                  <a:pt x="18192" y="1387"/>
                </a:cubicBezTo>
                <a:cubicBezTo>
                  <a:pt x="18274" y="1510"/>
                  <a:pt x="18396" y="1632"/>
                  <a:pt x="18477" y="1754"/>
                </a:cubicBezTo>
                <a:cubicBezTo>
                  <a:pt x="17012" y="2771"/>
                  <a:pt x="15832" y="4236"/>
                  <a:pt x="15873" y="5986"/>
                </a:cubicBezTo>
                <a:cubicBezTo>
                  <a:pt x="15873" y="6393"/>
                  <a:pt x="16035" y="6800"/>
                  <a:pt x="16361" y="7044"/>
                </a:cubicBezTo>
                <a:cubicBezTo>
                  <a:pt x="16516" y="7169"/>
                  <a:pt x="16696" y="7222"/>
                  <a:pt x="16880" y="7222"/>
                </a:cubicBezTo>
                <a:cubicBezTo>
                  <a:pt x="16937" y="7222"/>
                  <a:pt x="16995" y="7217"/>
                  <a:pt x="17053" y="7207"/>
                </a:cubicBezTo>
                <a:cubicBezTo>
                  <a:pt x="17541" y="7044"/>
                  <a:pt x="17989" y="6678"/>
                  <a:pt x="18233" y="6190"/>
                </a:cubicBezTo>
                <a:cubicBezTo>
                  <a:pt x="19006" y="4969"/>
                  <a:pt x="19535" y="3260"/>
                  <a:pt x="18965" y="1876"/>
                </a:cubicBezTo>
                <a:cubicBezTo>
                  <a:pt x="19291" y="1672"/>
                  <a:pt x="19657" y="1469"/>
                  <a:pt x="20024" y="1306"/>
                </a:cubicBezTo>
                <a:cubicBezTo>
                  <a:pt x="20841" y="880"/>
                  <a:pt x="21720" y="639"/>
                  <a:pt x="22661" y="639"/>
                </a:cubicBezTo>
                <a:cubicBezTo>
                  <a:pt x="22798" y="639"/>
                  <a:pt x="22936" y="645"/>
                  <a:pt x="23076" y="655"/>
                </a:cubicBezTo>
                <a:cubicBezTo>
                  <a:pt x="23890" y="736"/>
                  <a:pt x="24663" y="1103"/>
                  <a:pt x="25233" y="1713"/>
                </a:cubicBezTo>
                <a:cubicBezTo>
                  <a:pt x="24907" y="1998"/>
                  <a:pt x="24622" y="2364"/>
                  <a:pt x="24378" y="2730"/>
                </a:cubicBezTo>
                <a:cubicBezTo>
                  <a:pt x="23605" y="3911"/>
                  <a:pt x="23361" y="5376"/>
                  <a:pt x="23727" y="6719"/>
                </a:cubicBezTo>
                <a:cubicBezTo>
                  <a:pt x="23808" y="7085"/>
                  <a:pt x="24053" y="7411"/>
                  <a:pt x="24378" y="7533"/>
                </a:cubicBezTo>
                <a:cubicBezTo>
                  <a:pt x="24460" y="7573"/>
                  <a:pt x="24541" y="7614"/>
                  <a:pt x="24622" y="7614"/>
                </a:cubicBezTo>
                <a:cubicBezTo>
                  <a:pt x="24989" y="7573"/>
                  <a:pt x="25314" y="7411"/>
                  <a:pt x="25518" y="7166"/>
                </a:cubicBezTo>
                <a:cubicBezTo>
                  <a:pt x="26617" y="6027"/>
                  <a:pt x="26983" y="4399"/>
                  <a:pt x="26494" y="2934"/>
                </a:cubicBezTo>
                <a:cubicBezTo>
                  <a:pt x="26332" y="2486"/>
                  <a:pt x="26087" y="2079"/>
                  <a:pt x="25803" y="1754"/>
                </a:cubicBezTo>
                <a:cubicBezTo>
                  <a:pt x="26332" y="1265"/>
                  <a:pt x="27024" y="980"/>
                  <a:pt x="27756" y="858"/>
                </a:cubicBezTo>
                <a:cubicBezTo>
                  <a:pt x="27947" y="835"/>
                  <a:pt x="28136" y="824"/>
                  <a:pt x="28323" y="824"/>
                </a:cubicBezTo>
                <a:cubicBezTo>
                  <a:pt x="30736" y="824"/>
                  <a:pt x="32817" y="2720"/>
                  <a:pt x="33006" y="5213"/>
                </a:cubicBezTo>
                <a:lnTo>
                  <a:pt x="33372" y="5213"/>
                </a:lnTo>
                <a:cubicBezTo>
                  <a:pt x="33184" y="2501"/>
                  <a:pt x="30939" y="452"/>
                  <a:pt x="28315" y="452"/>
                </a:cubicBezTo>
                <a:cubicBezTo>
                  <a:pt x="28104" y="452"/>
                  <a:pt x="27890" y="465"/>
                  <a:pt x="27675" y="492"/>
                </a:cubicBezTo>
                <a:cubicBezTo>
                  <a:pt x="26901" y="614"/>
                  <a:pt x="26169" y="940"/>
                  <a:pt x="25518" y="1428"/>
                </a:cubicBezTo>
                <a:cubicBezTo>
                  <a:pt x="24867" y="777"/>
                  <a:pt x="24012" y="329"/>
                  <a:pt x="23117" y="248"/>
                </a:cubicBezTo>
                <a:cubicBezTo>
                  <a:pt x="22973" y="238"/>
                  <a:pt x="22830" y="233"/>
                  <a:pt x="22688" y="233"/>
                </a:cubicBezTo>
                <a:cubicBezTo>
                  <a:pt x="21701" y="233"/>
                  <a:pt x="20750" y="477"/>
                  <a:pt x="19861" y="940"/>
                </a:cubicBezTo>
                <a:cubicBezTo>
                  <a:pt x="19495" y="1103"/>
                  <a:pt x="19128" y="1306"/>
                  <a:pt x="18803" y="1510"/>
                </a:cubicBezTo>
                <a:cubicBezTo>
                  <a:pt x="18721" y="1387"/>
                  <a:pt x="18599" y="1225"/>
                  <a:pt x="18477" y="1103"/>
                </a:cubicBezTo>
                <a:cubicBezTo>
                  <a:pt x="17820" y="368"/>
                  <a:pt x="16759" y="1"/>
                  <a:pt x="15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941" name="Google Shape;1941;p70"/>
          <p:cNvGrpSpPr/>
          <p:nvPr/>
        </p:nvGrpSpPr>
        <p:grpSpPr>
          <a:xfrm>
            <a:off x="374175" y="1025500"/>
            <a:ext cx="625800" cy="754875"/>
            <a:chOff x="602775" y="1025500"/>
            <a:chExt cx="625800" cy="754875"/>
          </a:xfrm>
        </p:grpSpPr>
        <p:sp>
          <p:nvSpPr>
            <p:cNvPr id="1942" name="Google Shape;1942;p70"/>
            <p:cNvSpPr/>
            <p:nvPr/>
          </p:nvSpPr>
          <p:spPr>
            <a:xfrm>
              <a:off x="602775" y="1306663"/>
              <a:ext cx="220900" cy="282225"/>
            </a:xfrm>
            <a:custGeom>
              <a:rect b="b" l="l" r="r" t="t"/>
              <a:pathLst>
                <a:path extrusionOk="0" h="11289" w="8836">
                  <a:moveTo>
                    <a:pt x="2440" y="0"/>
                  </a:moveTo>
                  <a:cubicBezTo>
                    <a:pt x="1419" y="0"/>
                    <a:pt x="531" y="966"/>
                    <a:pt x="259" y="1932"/>
                  </a:cubicBezTo>
                  <a:cubicBezTo>
                    <a:pt x="1" y="2894"/>
                    <a:pt x="38" y="3892"/>
                    <a:pt x="296" y="4890"/>
                  </a:cubicBezTo>
                  <a:cubicBezTo>
                    <a:pt x="333" y="5149"/>
                    <a:pt x="407" y="5371"/>
                    <a:pt x="444" y="5629"/>
                  </a:cubicBezTo>
                  <a:cubicBezTo>
                    <a:pt x="962" y="7478"/>
                    <a:pt x="1664" y="9252"/>
                    <a:pt x="2589" y="10953"/>
                  </a:cubicBezTo>
                  <a:cubicBezTo>
                    <a:pt x="2711" y="11177"/>
                    <a:pt x="2933" y="11289"/>
                    <a:pt x="3152" y="11289"/>
                  </a:cubicBezTo>
                  <a:cubicBezTo>
                    <a:pt x="3331" y="11289"/>
                    <a:pt x="3507" y="11214"/>
                    <a:pt x="3624" y="11064"/>
                  </a:cubicBezTo>
                  <a:cubicBezTo>
                    <a:pt x="4289" y="10214"/>
                    <a:pt x="4807" y="9252"/>
                    <a:pt x="5398" y="8365"/>
                  </a:cubicBezTo>
                  <a:cubicBezTo>
                    <a:pt x="6433" y="6886"/>
                    <a:pt x="7358" y="5334"/>
                    <a:pt x="8171" y="3781"/>
                  </a:cubicBezTo>
                  <a:cubicBezTo>
                    <a:pt x="8356" y="3448"/>
                    <a:pt x="8467" y="3115"/>
                    <a:pt x="8541" y="2783"/>
                  </a:cubicBezTo>
                  <a:cubicBezTo>
                    <a:pt x="8835" y="1285"/>
                    <a:pt x="8026" y="445"/>
                    <a:pt x="7094" y="445"/>
                  </a:cubicBezTo>
                  <a:cubicBezTo>
                    <a:pt x="6738" y="445"/>
                    <a:pt x="6364" y="568"/>
                    <a:pt x="6027" y="823"/>
                  </a:cubicBezTo>
                  <a:cubicBezTo>
                    <a:pt x="5109" y="1558"/>
                    <a:pt x="4483" y="2802"/>
                    <a:pt x="4040" y="3870"/>
                  </a:cubicBezTo>
                  <a:lnTo>
                    <a:pt x="4040" y="3870"/>
                  </a:lnTo>
                  <a:cubicBezTo>
                    <a:pt x="4435" y="2896"/>
                    <a:pt x="4281" y="671"/>
                    <a:pt x="3143" y="158"/>
                  </a:cubicBezTo>
                  <a:cubicBezTo>
                    <a:pt x="2906" y="49"/>
                    <a:pt x="2669"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70"/>
            <p:cNvSpPr/>
            <p:nvPr/>
          </p:nvSpPr>
          <p:spPr>
            <a:xfrm>
              <a:off x="982375" y="1498125"/>
              <a:ext cx="246200" cy="282250"/>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70"/>
            <p:cNvSpPr/>
            <p:nvPr/>
          </p:nvSpPr>
          <p:spPr>
            <a:xfrm>
              <a:off x="905775" y="1025500"/>
              <a:ext cx="176325" cy="203250"/>
            </a:xfrm>
            <a:custGeom>
              <a:rect b="b" l="l" r="r" t="t"/>
              <a:pathLst>
                <a:path extrusionOk="0" h="8130" w="7053">
                  <a:moveTo>
                    <a:pt x="1951" y="0"/>
                  </a:moveTo>
                  <a:cubicBezTo>
                    <a:pt x="1137" y="0"/>
                    <a:pt x="434" y="719"/>
                    <a:pt x="223" y="1412"/>
                  </a:cubicBezTo>
                  <a:cubicBezTo>
                    <a:pt x="1" y="2078"/>
                    <a:pt x="1" y="2817"/>
                    <a:pt x="223" y="3520"/>
                  </a:cubicBezTo>
                  <a:cubicBezTo>
                    <a:pt x="260" y="3705"/>
                    <a:pt x="297" y="3889"/>
                    <a:pt x="334" y="4074"/>
                  </a:cubicBezTo>
                  <a:cubicBezTo>
                    <a:pt x="777" y="5405"/>
                    <a:pt x="1332" y="6699"/>
                    <a:pt x="2071" y="7882"/>
                  </a:cubicBezTo>
                  <a:cubicBezTo>
                    <a:pt x="2173" y="8045"/>
                    <a:pt x="2353" y="8129"/>
                    <a:pt x="2531" y="8129"/>
                  </a:cubicBezTo>
                  <a:cubicBezTo>
                    <a:pt x="2677" y="8129"/>
                    <a:pt x="2822" y="8073"/>
                    <a:pt x="2922" y="7956"/>
                  </a:cubicBezTo>
                  <a:cubicBezTo>
                    <a:pt x="3476" y="7328"/>
                    <a:pt x="3883" y="6662"/>
                    <a:pt x="4363" y="5997"/>
                  </a:cubicBezTo>
                  <a:cubicBezTo>
                    <a:pt x="5177" y="4962"/>
                    <a:pt x="5916" y="3852"/>
                    <a:pt x="6545" y="2706"/>
                  </a:cubicBezTo>
                  <a:cubicBezTo>
                    <a:pt x="6693" y="2485"/>
                    <a:pt x="6767" y="2263"/>
                    <a:pt x="6841" y="2004"/>
                  </a:cubicBezTo>
                  <a:cubicBezTo>
                    <a:pt x="7052" y="945"/>
                    <a:pt x="6430" y="341"/>
                    <a:pt x="5707" y="341"/>
                  </a:cubicBezTo>
                  <a:cubicBezTo>
                    <a:pt x="5420" y="341"/>
                    <a:pt x="5117" y="436"/>
                    <a:pt x="4844" y="636"/>
                  </a:cubicBezTo>
                  <a:cubicBezTo>
                    <a:pt x="4142" y="1163"/>
                    <a:pt x="3606" y="1890"/>
                    <a:pt x="3269" y="2690"/>
                  </a:cubicBezTo>
                  <a:lnTo>
                    <a:pt x="3269" y="2690"/>
                  </a:lnTo>
                  <a:cubicBezTo>
                    <a:pt x="3531" y="1936"/>
                    <a:pt x="3352" y="467"/>
                    <a:pt x="2515" y="118"/>
                  </a:cubicBezTo>
                  <a:cubicBezTo>
                    <a:pt x="2324" y="37"/>
                    <a:pt x="2135" y="0"/>
                    <a:pt x="1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5" name="Google Shape;1945;p70"/>
          <p:cNvGrpSpPr/>
          <p:nvPr/>
        </p:nvGrpSpPr>
        <p:grpSpPr>
          <a:xfrm rot="10800000">
            <a:off x="3281788" y="1780363"/>
            <a:ext cx="327225" cy="338250"/>
            <a:chOff x="-876300" y="1411475"/>
            <a:chExt cx="327225" cy="338250"/>
          </a:xfrm>
        </p:grpSpPr>
        <p:sp>
          <p:nvSpPr>
            <p:cNvPr id="1946" name="Google Shape;1946;p70"/>
            <p:cNvSpPr/>
            <p:nvPr/>
          </p:nvSpPr>
          <p:spPr>
            <a:xfrm>
              <a:off x="-876300" y="1421925"/>
              <a:ext cx="241275" cy="327800"/>
            </a:xfrm>
            <a:custGeom>
              <a:rect b="b" l="l" r="r" t="t"/>
              <a:pathLst>
                <a:path extrusionOk="0" h="13112" w="9651">
                  <a:moveTo>
                    <a:pt x="8013" y="0"/>
                  </a:moveTo>
                  <a:cubicBezTo>
                    <a:pt x="7945" y="0"/>
                    <a:pt x="7875" y="3"/>
                    <a:pt x="7802" y="8"/>
                  </a:cubicBezTo>
                  <a:lnTo>
                    <a:pt x="5546" y="119"/>
                  </a:lnTo>
                  <a:lnTo>
                    <a:pt x="3846" y="230"/>
                  </a:lnTo>
                  <a:lnTo>
                    <a:pt x="1591" y="341"/>
                  </a:lnTo>
                  <a:cubicBezTo>
                    <a:pt x="1073" y="378"/>
                    <a:pt x="666" y="821"/>
                    <a:pt x="666" y="1339"/>
                  </a:cubicBezTo>
                  <a:cubicBezTo>
                    <a:pt x="700" y="1816"/>
                    <a:pt x="1080" y="2230"/>
                    <a:pt x="1573" y="2263"/>
                  </a:cubicBezTo>
                  <a:lnTo>
                    <a:pt x="1295" y="2263"/>
                  </a:lnTo>
                  <a:cubicBezTo>
                    <a:pt x="297" y="2300"/>
                    <a:pt x="1" y="3705"/>
                    <a:pt x="962" y="4112"/>
                  </a:cubicBezTo>
                  <a:cubicBezTo>
                    <a:pt x="407" y="4112"/>
                    <a:pt x="1" y="4592"/>
                    <a:pt x="38" y="5110"/>
                  </a:cubicBezTo>
                  <a:lnTo>
                    <a:pt x="38" y="5184"/>
                  </a:lnTo>
                  <a:cubicBezTo>
                    <a:pt x="38" y="5739"/>
                    <a:pt x="481" y="6145"/>
                    <a:pt x="1036" y="6145"/>
                  </a:cubicBezTo>
                  <a:lnTo>
                    <a:pt x="1110" y="6145"/>
                  </a:lnTo>
                  <a:cubicBezTo>
                    <a:pt x="555" y="6145"/>
                    <a:pt x="149" y="6626"/>
                    <a:pt x="186" y="7180"/>
                  </a:cubicBezTo>
                  <a:cubicBezTo>
                    <a:pt x="221" y="7676"/>
                    <a:pt x="663" y="8070"/>
                    <a:pt x="1155" y="8070"/>
                  </a:cubicBezTo>
                  <a:cubicBezTo>
                    <a:pt x="1177" y="8070"/>
                    <a:pt x="1199" y="8069"/>
                    <a:pt x="1221" y="8068"/>
                  </a:cubicBezTo>
                  <a:cubicBezTo>
                    <a:pt x="1850" y="8013"/>
                    <a:pt x="2842" y="7776"/>
                    <a:pt x="3631" y="7776"/>
                  </a:cubicBezTo>
                  <a:cubicBezTo>
                    <a:pt x="3909" y="7776"/>
                    <a:pt x="4161" y="7806"/>
                    <a:pt x="4363" y="7883"/>
                  </a:cubicBezTo>
                  <a:cubicBezTo>
                    <a:pt x="5657" y="8400"/>
                    <a:pt x="4807" y="10582"/>
                    <a:pt x="4881" y="11580"/>
                  </a:cubicBezTo>
                  <a:cubicBezTo>
                    <a:pt x="4881" y="11950"/>
                    <a:pt x="4992" y="12319"/>
                    <a:pt x="5177" y="12652"/>
                  </a:cubicBezTo>
                  <a:cubicBezTo>
                    <a:pt x="5334" y="12936"/>
                    <a:pt x="5626" y="13112"/>
                    <a:pt x="5961" y="13112"/>
                  </a:cubicBezTo>
                  <a:cubicBezTo>
                    <a:pt x="6019" y="13112"/>
                    <a:pt x="6078" y="13107"/>
                    <a:pt x="6138" y="13096"/>
                  </a:cubicBezTo>
                  <a:cubicBezTo>
                    <a:pt x="6619" y="12948"/>
                    <a:pt x="6766" y="12319"/>
                    <a:pt x="6877" y="11839"/>
                  </a:cubicBezTo>
                  <a:cubicBezTo>
                    <a:pt x="7136" y="10693"/>
                    <a:pt x="7839" y="9584"/>
                    <a:pt x="8430" y="8548"/>
                  </a:cubicBezTo>
                  <a:cubicBezTo>
                    <a:pt x="9133" y="7402"/>
                    <a:pt x="9502" y="6108"/>
                    <a:pt x="9613" y="4777"/>
                  </a:cubicBezTo>
                  <a:cubicBezTo>
                    <a:pt x="9650" y="3668"/>
                    <a:pt x="9613" y="2559"/>
                    <a:pt x="9465" y="1487"/>
                  </a:cubicBezTo>
                  <a:cubicBezTo>
                    <a:pt x="9328" y="456"/>
                    <a:pt x="8903" y="0"/>
                    <a:pt x="80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70"/>
            <p:cNvSpPr/>
            <p:nvPr/>
          </p:nvSpPr>
          <p:spPr>
            <a:xfrm>
              <a:off x="-626750" y="1411475"/>
              <a:ext cx="77675" cy="164175"/>
            </a:xfrm>
            <a:custGeom>
              <a:rect b="b" l="l" r="r" t="t"/>
              <a:pathLst>
                <a:path extrusionOk="0" h="6567" w="3107">
                  <a:moveTo>
                    <a:pt x="1396" y="0"/>
                  </a:moveTo>
                  <a:cubicBezTo>
                    <a:pt x="1033" y="0"/>
                    <a:pt x="682" y="138"/>
                    <a:pt x="408" y="352"/>
                  </a:cubicBezTo>
                  <a:cubicBezTo>
                    <a:pt x="223" y="611"/>
                    <a:pt x="112" y="944"/>
                    <a:pt x="112" y="1276"/>
                  </a:cubicBezTo>
                  <a:cubicBezTo>
                    <a:pt x="38" y="2238"/>
                    <a:pt x="1" y="3199"/>
                    <a:pt x="38" y="4160"/>
                  </a:cubicBezTo>
                  <a:cubicBezTo>
                    <a:pt x="38" y="4641"/>
                    <a:pt x="38" y="5935"/>
                    <a:pt x="408" y="6304"/>
                  </a:cubicBezTo>
                  <a:cubicBezTo>
                    <a:pt x="481" y="6341"/>
                    <a:pt x="555" y="6378"/>
                    <a:pt x="666" y="6378"/>
                  </a:cubicBezTo>
                  <a:lnTo>
                    <a:pt x="777" y="6415"/>
                  </a:lnTo>
                  <a:lnTo>
                    <a:pt x="1480" y="6526"/>
                  </a:lnTo>
                  <a:cubicBezTo>
                    <a:pt x="1579" y="6555"/>
                    <a:pt x="1677" y="6567"/>
                    <a:pt x="1774" y="6567"/>
                  </a:cubicBezTo>
                  <a:cubicBezTo>
                    <a:pt x="1931" y="6567"/>
                    <a:pt x="2082" y="6535"/>
                    <a:pt x="2219" y="6489"/>
                  </a:cubicBezTo>
                  <a:cubicBezTo>
                    <a:pt x="3106" y="5972"/>
                    <a:pt x="2700" y="3717"/>
                    <a:pt x="2626" y="2866"/>
                  </a:cubicBezTo>
                  <a:cubicBezTo>
                    <a:pt x="2589" y="2016"/>
                    <a:pt x="2922" y="56"/>
                    <a:pt x="1628" y="19"/>
                  </a:cubicBezTo>
                  <a:cubicBezTo>
                    <a:pt x="1550" y="7"/>
                    <a:pt x="1473" y="0"/>
                    <a:pt x="1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8" name="Google Shape;1948;p70"/>
          <p:cNvGrpSpPr/>
          <p:nvPr/>
        </p:nvGrpSpPr>
        <p:grpSpPr>
          <a:xfrm>
            <a:off x="-665561" y="1987506"/>
            <a:ext cx="5599698" cy="4265192"/>
            <a:chOff x="-436961" y="1987506"/>
            <a:chExt cx="5599698" cy="4265192"/>
          </a:xfrm>
        </p:grpSpPr>
        <p:grpSp>
          <p:nvGrpSpPr>
            <p:cNvPr id="1949" name="Google Shape;1949;p70"/>
            <p:cNvGrpSpPr/>
            <p:nvPr/>
          </p:nvGrpSpPr>
          <p:grpSpPr>
            <a:xfrm flipH="1">
              <a:off x="280903" y="4881755"/>
              <a:ext cx="2829221" cy="1370944"/>
              <a:chOff x="2549400" y="3576300"/>
              <a:chExt cx="3855050" cy="1868025"/>
            </a:xfrm>
          </p:grpSpPr>
          <p:sp>
            <p:nvSpPr>
              <p:cNvPr id="1950" name="Google Shape;1950;p70"/>
              <p:cNvSpPr/>
              <p:nvPr/>
            </p:nvSpPr>
            <p:spPr>
              <a:xfrm>
                <a:off x="2549400" y="3585450"/>
                <a:ext cx="514825" cy="1858875"/>
              </a:xfrm>
              <a:custGeom>
                <a:rect b="b" l="l" r="r" t="t"/>
                <a:pathLst>
                  <a:path extrusionOk="0" h="74355" w="20593">
                    <a:moveTo>
                      <a:pt x="19616" y="1"/>
                    </a:moveTo>
                    <a:lnTo>
                      <a:pt x="0" y="74070"/>
                    </a:lnTo>
                    <a:lnTo>
                      <a:pt x="977" y="74355"/>
                    </a:lnTo>
                    <a:lnTo>
                      <a:pt x="20593" y="245"/>
                    </a:lnTo>
                    <a:lnTo>
                      <a:pt x="19616"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70"/>
              <p:cNvSpPr/>
              <p:nvPr/>
            </p:nvSpPr>
            <p:spPr>
              <a:xfrm>
                <a:off x="5881475" y="3576300"/>
                <a:ext cx="522975" cy="1864975"/>
              </a:xfrm>
              <a:custGeom>
                <a:rect b="b" l="l" r="r" t="t"/>
                <a:pathLst>
                  <a:path extrusionOk="0" h="74599" w="20919">
                    <a:moveTo>
                      <a:pt x="977" y="1"/>
                    </a:moveTo>
                    <a:lnTo>
                      <a:pt x="0" y="245"/>
                    </a:lnTo>
                    <a:lnTo>
                      <a:pt x="19942" y="74599"/>
                    </a:lnTo>
                    <a:lnTo>
                      <a:pt x="20919" y="74354"/>
                    </a:lnTo>
                    <a:lnTo>
                      <a:pt x="977"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952" name="Google Shape;1952;p70"/>
            <p:cNvSpPr/>
            <p:nvPr/>
          </p:nvSpPr>
          <p:spPr>
            <a:xfrm>
              <a:off x="-15291" y="2657360"/>
              <a:ext cx="2768674" cy="2061437"/>
            </a:xfrm>
            <a:custGeom>
              <a:rect b="b" l="l" r="r" t="t"/>
              <a:pathLst>
                <a:path extrusionOk="0" h="93468" w="125535">
                  <a:moveTo>
                    <a:pt x="61917" y="1"/>
                  </a:moveTo>
                  <a:lnTo>
                    <a:pt x="45807" y="1095"/>
                  </a:lnTo>
                  <a:cubicBezTo>
                    <a:pt x="45807" y="1095"/>
                    <a:pt x="36232" y="5442"/>
                    <a:pt x="25837" y="9636"/>
                  </a:cubicBezTo>
                  <a:cubicBezTo>
                    <a:pt x="15472" y="13801"/>
                    <a:pt x="3314" y="30913"/>
                    <a:pt x="1642" y="53831"/>
                  </a:cubicBezTo>
                  <a:cubicBezTo>
                    <a:pt x="1" y="76750"/>
                    <a:pt x="14712" y="85504"/>
                    <a:pt x="14712" y="85504"/>
                  </a:cubicBezTo>
                  <a:lnTo>
                    <a:pt x="14712" y="93467"/>
                  </a:lnTo>
                  <a:lnTo>
                    <a:pt x="90550" y="93467"/>
                  </a:lnTo>
                  <a:lnTo>
                    <a:pt x="89425" y="61856"/>
                  </a:lnTo>
                  <a:lnTo>
                    <a:pt x="89425" y="61856"/>
                  </a:lnTo>
                  <a:cubicBezTo>
                    <a:pt x="89425" y="61857"/>
                    <a:pt x="96184" y="77356"/>
                    <a:pt x="105899" y="77356"/>
                  </a:cubicBezTo>
                  <a:cubicBezTo>
                    <a:pt x="106319" y="77356"/>
                    <a:pt x="106745" y="77327"/>
                    <a:pt x="107176" y="77266"/>
                  </a:cubicBezTo>
                  <a:cubicBezTo>
                    <a:pt x="113194" y="76415"/>
                    <a:pt x="125535" y="65807"/>
                    <a:pt x="112374" y="46202"/>
                  </a:cubicBezTo>
                  <a:cubicBezTo>
                    <a:pt x="99182" y="26597"/>
                    <a:pt x="94379" y="12919"/>
                    <a:pt x="78543" y="6323"/>
                  </a:cubicBezTo>
                  <a:lnTo>
                    <a:pt x="61917"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70"/>
            <p:cNvSpPr/>
            <p:nvPr/>
          </p:nvSpPr>
          <p:spPr>
            <a:xfrm>
              <a:off x="893066" y="1987506"/>
              <a:ext cx="579914" cy="476807"/>
            </a:xfrm>
            <a:custGeom>
              <a:rect b="b" l="l" r="r" t="t"/>
              <a:pathLst>
                <a:path extrusionOk="0" h="21619" w="26294">
                  <a:moveTo>
                    <a:pt x="17892" y="1"/>
                  </a:moveTo>
                  <a:cubicBezTo>
                    <a:pt x="13145" y="1"/>
                    <a:pt x="7085" y="2418"/>
                    <a:pt x="5563" y="3534"/>
                  </a:cubicBezTo>
                  <a:cubicBezTo>
                    <a:pt x="3284" y="5205"/>
                    <a:pt x="4895" y="8275"/>
                    <a:pt x="4895" y="8275"/>
                  </a:cubicBezTo>
                  <a:lnTo>
                    <a:pt x="3679" y="8458"/>
                  </a:lnTo>
                  <a:cubicBezTo>
                    <a:pt x="1" y="9096"/>
                    <a:pt x="2402" y="13078"/>
                    <a:pt x="2493" y="16725"/>
                  </a:cubicBezTo>
                  <a:cubicBezTo>
                    <a:pt x="2554" y="20373"/>
                    <a:pt x="4895" y="21619"/>
                    <a:pt x="4895" y="21619"/>
                  </a:cubicBezTo>
                  <a:lnTo>
                    <a:pt x="21004" y="16786"/>
                  </a:lnTo>
                  <a:cubicBezTo>
                    <a:pt x="23983" y="12592"/>
                    <a:pt x="21825" y="10494"/>
                    <a:pt x="21825" y="10494"/>
                  </a:cubicBezTo>
                  <a:cubicBezTo>
                    <a:pt x="21825" y="10494"/>
                    <a:pt x="26293" y="7242"/>
                    <a:pt x="23284" y="2257"/>
                  </a:cubicBezTo>
                  <a:cubicBezTo>
                    <a:pt x="22294" y="600"/>
                    <a:pt x="20256" y="1"/>
                    <a:pt x="1789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70"/>
            <p:cNvSpPr/>
            <p:nvPr/>
          </p:nvSpPr>
          <p:spPr>
            <a:xfrm>
              <a:off x="994982" y="2373138"/>
              <a:ext cx="371406" cy="492731"/>
            </a:xfrm>
            <a:custGeom>
              <a:rect b="b" l="l" r="r" t="t"/>
              <a:pathLst>
                <a:path extrusionOk="0" h="22341" w="16840">
                  <a:moveTo>
                    <a:pt x="334" y="0"/>
                  </a:moveTo>
                  <a:lnTo>
                    <a:pt x="0" y="13982"/>
                  </a:lnTo>
                  <a:cubicBezTo>
                    <a:pt x="0" y="13982"/>
                    <a:pt x="2432" y="22341"/>
                    <a:pt x="9727" y="22341"/>
                  </a:cubicBezTo>
                  <a:cubicBezTo>
                    <a:pt x="16839" y="22341"/>
                    <a:pt x="16110" y="12888"/>
                    <a:pt x="16110" y="12888"/>
                  </a:cubicBezTo>
                  <a:lnTo>
                    <a:pt x="16110" y="0"/>
                  </a:ln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70"/>
            <p:cNvSpPr/>
            <p:nvPr/>
          </p:nvSpPr>
          <p:spPr>
            <a:xfrm>
              <a:off x="1001003" y="2373138"/>
              <a:ext cx="349285" cy="241679"/>
            </a:xfrm>
            <a:custGeom>
              <a:rect b="b" l="l" r="r" t="t"/>
              <a:pathLst>
                <a:path extrusionOk="0" h="10958" w="15837">
                  <a:moveTo>
                    <a:pt x="61" y="0"/>
                  </a:moveTo>
                  <a:lnTo>
                    <a:pt x="1" y="3192"/>
                  </a:lnTo>
                  <a:cubicBezTo>
                    <a:pt x="1" y="3192"/>
                    <a:pt x="2896" y="10957"/>
                    <a:pt x="13366" y="10957"/>
                  </a:cubicBezTo>
                  <a:cubicBezTo>
                    <a:pt x="14147" y="10957"/>
                    <a:pt x="14970" y="10914"/>
                    <a:pt x="15837" y="10821"/>
                  </a:cubicBezTo>
                  <a:lnTo>
                    <a:pt x="15837" y="0"/>
                  </a:lnTo>
                  <a:close/>
                </a:path>
              </a:pathLst>
            </a:custGeom>
            <a:solidFill>
              <a:srgbClr val="B2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70"/>
            <p:cNvSpPr/>
            <p:nvPr/>
          </p:nvSpPr>
          <p:spPr>
            <a:xfrm>
              <a:off x="887200" y="2152830"/>
              <a:ext cx="519792" cy="420765"/>
            </a:xfrm>
            <a:custGeom>
              <a:rect b="b" l="l" r="r" t="t"/>
              <a:pathLst>
                <a:path extrusionOk="0" h="19078" w="23568">
                  <a:moveTo>
                    <a:pt x="15719" y="0"/>
                  </a:moveTo>
                  <a:cubicBezTo>
                    <a:pt x="10734" y="0"/>
                    <a:pt x="6893" y="2360"/>
                    <a:pt x="6893" y="2360"/>
                  </a:cubicBezTo>
                  <a:cubicBezTo>
                    <a:pt x="9507" y="5399"/>
                    <a:pt x="5161" y="8713"/>
                    <a:pt x="5161" y="8713"/>
                  </a:cubicBezTo>
                  <a:lnTo>
                    <a:pt x="4492" y="6251"/>
                  </a:lnTo>
                  <a:cubicBezTo>
                    <a:pt x="4155" y="5932"/>
                    <a:pt x="3610" y="5556"/>
                    <a:pt x="2943" y="5556"/>
                  </a:cubicBezTo>
                  <a:cubicBezTo>
                    <a:pt x="2527" y="5556"/>
                    <a:pt x="2064" y="5702"/>
                    <a:pt x="1574" y="6099"/>
                  </a:cubicBezTo>
                  <a:cubicBezTo>
                    <a:pt x="1" y="7368"/>
                    <a:pt x="1335" y="10768"/>
                    <a:pt x="4256" y="10768"/>
                  </a:cubicBezTo>
                  <a:cubicBezTo>
                    <a:pt x="4552" y="10768"/>
                    <a:pt x="4864" y="10733"/>
                    <a:pt x="5191" y="10658"/>
                  </a:cubicBezTo>
                  <a:cubicBezTo>
                    <a:pt x="6224" y="14518"/>
                    <a:pt x="8687" y="18378"/>
                    <a:pt x="14249" y="19017"/>
                  </a:cubicBezTo>
                  <a:cubicBezTo>
                    <a:pt x="14602" y="19058"/>
                    <a:pt x="14939" y="19077"/>
                    <a:pt x="15261" y="19077"/>
                  </a:cubicBezTo>
                  <a:cubicBezTo>
                    <a:pt x="23567" y="19077"/>
                    <a:pt x="21842" y="5906"/>
                    <a:pt x="20906" y="931"/>
                  </a:cubicBezTo>
                  <a:cubicBezTo>
                    <a:pt x="19117" y="255"/>
                    <a:pt x="17356" y="0"/>
                    <a:pt x="15719" y="0"/>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70"/>
            <p:cNvSpPr/>
            <p:nvPr/>
          </p:nvSpPr>
          <p:spPr>
            <a:xfrm>
              <a:off x="976191" y="3044183"/>
              <a:ext cx="984822" cy="672391"/>
            </a:xfrm>
            <a:custGeom>
              <a:rect b="b" l="l" r="r" t="t"/>
              <a:pathLst>
                <a:path extrusionOk="0" h="30487" w="44653">
                  <a:moveTo>
                    <a:pt x="22327" y="0"/>
                  </a:moveTo>
                  <a:cubicBezTo>
                    <a:pt x="11164" y="0"/>
                    <a:pt x="1" y="2979"/>
                    <a:pt x="1" y="8936"/>
                  </a:cubicBezTo>
                  <a:cubicBezTo>
                    <a:pt x="1" y="20852"/>
                    <a:pt x="10001" y="30487"/>
                    <a:pt x="22311" y="30487"/>
                  </a:cubicBezTo>
                  <a:cubicBezTo>
                    <a:pt x="34652" y="30487"/>
                    <a:pt x="44652" y="20821"/>
                    <a:pt x="44652" y="8936"/>
                  </a:cubicBezTo>
                  <a:cubicBezTo>
                    <a:pt x="44652" y="2979"/>
                    <a:pt x="33489" y="0"/>
                    <a:pt x="2232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70"/>
            <p:cNvSpPr/>
            <p:nvPr/>
          </p:nvSpPr>
          <p:spPr>
            <a:xfrm>
              <a:off x="977537" y="3044183"/>
              <a:ext cx="982131" cy="365540"/>
            </a:xfrm>
            <a:custGeom>
              <a:rect b="b" l="l" r="r" t="t"/>
              <a:pathLst>
                <a:path extrusionOk="0" h="16574" w="44531">
                  <a:moveTo>
                    <a:pt x="22266" y="0"/>
                  </a:moveTo>
                  <a:cubicBezTo>
                    <a:pt x="11521" y="0"/>
                    <a:pt x="776" y="2766"/>
                    <a:pt x="1" y="8298"/>
                  </a:cubicBezTo>
                  <a:cubicBezTo>
                    <a:pt x="776" y="13815"/>
                    <a:pt x="11521" y="16573"/>
                    <a:pt x="22266" y="16573"/>
                  </a:cubicBezTo>
                  <a:cubicBezTo>
                    <a:pt x="33010" y="16573"/>
                    <a:pt x="43755" y="13815"/>
                    <a:pt x="44530" y="8298"/>
                  </a:cubicBezTo>
                  <a:cubicBezTo>
                    <a:pt x="43755" y="2766"/>
                    <a:pt x="33010" y="0"/>
                    <a:pt x="2226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70"/>
            <p:cNvSpPr/>
            <p:nvPr/>
          </p:nvSpPr>
          <p:spPr>
            <a:xfrm>
              <a:off x="1062007" y="3159487"/>
              <a:ext cx="813190" cy="250060"/>
            </a:xfrm>
            <a:custGeom>
              <a:rect b="b" l="l" r="r" t="t"/>
              <a:pathLst>
                <a:path extrusionOk="0" h="11338" w="36871">
                  <a:moveTo>
                    <a:pt x="18420" y="0"/>
                  </a:moveTo>
                  <a:cubicBezTo>
                    <a:pt x="8238" y="0"/>
                    <a:pt x="1" y="3161"/>
                    <a:pt x="1" y="7082"/>
                  </a:cubicBezTo>
                  <a:cubicBezTo>
                    <a:pt x="1" y="7295"/>
                    <a:pt x="31" y="7538"/>
                    <a:pt x="92" y="7781"/>
                  </a:cubicBezTo>
                  <a:cubicBezTo>
                    <a:pt x="4332" y="10152"/>
                    <a:pt x="11384" y="11338"/>
                    <a:pt x="18436" y="11338"/>
                  </a:cubicBezTo>
                  <a:cubicBezTo>
                    <a:pt x="25487" y="11338"/>
                    <a:pt x="32539" y="10152"/>
                    <a:pt x="36779" y="7781"/>
                  </a:cubicBezTo>
                  <a:cubicBezTo>
                    <a:pt x="36810" y="7538"/>
                    <a:pt x="36840" y="7295"/>
                    <a:pt x="36871" y="7082"/>
                  </a:cubicBezTo>
                  <a:cubicBezTo>
                    <a:pt x="36871" y="3192"/>
                    <a:pt x="28603" y="0"/>
                    <a:pt x="1842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70"/>
            <p:cNvSpPr/>
            <p:nvPr/>
          </p:nvSpPr>
          <p:spPr>
            <a:xfrm>
              <a:off x="2056842" y="2593004"/>
              <a:ext cx="722831" cy="1773310"/>
            </a:xfrm>
            <a:custGeom>
              <a:rect b="b" l="l" r="r" t="t"/>
              <a:pathLst>
                <a:path extrusionOk="0" h="80404" w="32774">
                  <a:moveTo>
                    <a:pt x="22494" y="1"/>
                  </a:moveTo>
                  <a:cubicBezTo>
                    <a:pt x="21551" y="1"/>
                    <a:pt x="20123" y="761"/>
                    <a:pt x="19241" y="1126"/>
                  </a:cubicBezTo>
                  <a:cubicBezTo>
                    <a:pt x="18238" y="1490"/>
                    <a:pt x="16688" y="1582"/>
                    <a:pt x="15837" y="2281"/>
                  </a:cubicBezTo>
                  <a:cubicBezTo>
                    <a:pt x="14256" y="3557"/>
                    <a:pt x="15168" y="7630"/>
                    <a:pt x="15077" y="9424"/>
                  </a:cubicBezTo>
                  <a:cubicBezTo>
                    <a:pt x="14986" y="11095"/>
                    <a:pt x="15837" y="11734"/>
                    <a:pt x="16901" y="12797"/>
                  </a:cubicBezTo>
                  <a:cubicBezTo>
                    <a:pt x="17053" y="12949"/>
                    <a:pt x="17174" y="13071"/>
                    <a:pt x="17296" y="13253"/>
                  </a:cubicBezTo>
                  <a:cubicBezTo>
                    <a:pt x="16688" y="13132"/>
                    <a:pt x="16050" y="13071"/>
                    <a:pt x="15503" y="13041"/>
                  </a:cubicBezTo>
                  <a:cubicBezTo>
                    <a:pt x="13952" y="12858"/>
                    <a:pt x="14013" y="12007"/>
                    <a:pt x="13223" y="10852"/>
                  </a:cubicBezTo>
                  <a:cubicBezTo>
                    <a:pt x="12737" y="10062"/>
                    <a:pt x="12098" y="9393"/>
                    <a:pt x="11369" y="8876"/>
                  </a:cubicBezTo>
                  <a:cubicBezTo>
                    <a:pt x="11085" y="8664"/>
                    <a:pt x="10750" y="8554"/>
                    <a:pt x="10411" y="8554"/>
                  </a:cubicBezTo>
                  <a:cubicBezTo>
                    <a:pt x="10169" y="8554"/>
                    <a:pt x="9925" y="8610"/>
                    <a:pt x="9697" y="8724"/>
                  </a:cubicBezTo>
                  <a:cubicBezTo>
                    <a:pt x="8633" y="9241"/>
                    <a:pt x="9241" y="9484"/>
                    <a:pt x="9606" y="10275"/>
                  </a:cubicBezTo>
                  <a:cubicBezTo>
                    <a:pt x="10457" y="11977"/>
                    <a:pt x="9332" y="14074"/>
                    <a:pt x="9879" y="15898"/>
                  </a:cubicBezTo>
                  <a:cubicBezTo>
                    <a:pt x="10487" y="17965"/>
                    <a:pt x="12676" y="18451"/>
                    <a:pt x="13952" y="19940"/>
                  </a:cubicBezTo>
                  <a:cubicBezTo>
                    <a:pt x="14682" y="20883"/>
                    <a:pt x="15138" y="22038"/>
                    <a:pt x="15259" y="23254"/>
                  </a:cubicBezTo>
                  <a:cubicBezTo>
                    <a:pt x="15229" y="23436"/>
                    <a:pt x="11156" y="41248"/>
                    <a:pt x="6262" y="51491"/>
                  </a:cubicBezTo>
                  <a:cubicBezTo>
                    <a:pt x="1" y="64592"/>
                    <a:pt x="578" y="76203"/>
                    <a:pt x="14165" y="80002"/>
                  </a:cubicBezTo>
                  <a:cubicBezTo>
                    <a:pt x="15137" y="80274"/>
                    <a:pt x="16065" y="80403"/>
                    <a:pt x="16950" y="80403"/>
                  </a:cubicBezTo>
                  <a:cubicBezTo>
                    <a:pt x="28423" y="80403"/>
                    <a:pt x="32774" y="58783"/>
                    <a:pt x="32068" y="47327"/>
                  </a:cubicBezTo>
                  <a:cubicBezTo>
                    <a:pt x="31460" y="37266"/>
                    <a:pt x="30457" y="26627"/>
                    <a:pt x="30123" y="22980"/>
                  </a:cubicBezTo>
                  <a:cubicBezTo>
                    <a:pt x="30275" y="22311"/>
                    <a:pt x="30488" y="21643"/>
                    <a:pt x="30731" y="20974"/>
                  </a:cubicBezTo>
                  <a:cubicBezTo>
                    <a:pt x="31308" y="19363"/>
                    <a:pt x="31612" y="17965"/>
                    <a:pt x="31430" y="16263"/>
                  </a:cubicBezTo>
                  <a:cubicBezTo>
                    <a:pt x="31308" y="14986"/>
                    <a:pt x="30852" y="13831"/>
                    <a:pt x="30852" y="12585"/>
                  </a:cubicBezTo>
                  <a:cubicBezTo>
                    <a:pt x="30852" y="10974"/>
                    <a:pt x="31156" y="9484"/>
                    <a:pt x="31248" y="7904"/>
                  </a:cubicBezTo>
                  <a:cubicBezTo>
                    <a:pt x="31308" y="6840"/>
                    <a:pt x="31278" y="5928"/>
                    <a:pt x="30275" y="5351"/>
                  </a:cubicBezTo>
                  <a:cubicBezTo>
                    <a:pt x="29667" y="5016"/>
                    <a:pt x="29090" y="5138"/>
                    <a:pt x="28451" y="4986"/>
                  </a:cubicBezTo>
                  <a:cubicBezTo>
                    <a:pt x="26810" y="4500"/>
                    <a:pt x="27448" y="2159"/>
                    <a:pt x="25716" y="1825"/>
                  </a:cubicBezTo>
                  <a:cubicBezTo>
                    <a:pt x="24804" y="1642"/>
                    <a:pt x="24591" y="1946"/>
                    <a:pt x="24013" y="1308"/>
                  </a:cubicBezTo>
                  <a:cubicBezTo>
                    <a:pt x="23527" y="761"/>
                    <a:pt x="23436" y="31"/>
                    <a:pt x="22494" y="1"/>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70"/>
            <p:cNvSpPr/>
            <p:nvPr/>
          </p:nvSpPr>
          <p:spPr>
            <a:xfrm>
              <a:off x="2052167" y="3688410"/>
              <a:ext cx="524909" cy="677353"/>
            </a:xfrm>
            <a:custGeom>
              <a:rect b="b" l="l" r="r" t="t"/>
              <a:pathLst>
                <a:path extrusionOk="0" h="30712" w="23800">
                  <a:moveTo>
                    <a:pt x="7295" y="0"/>
                  </a:moveTo>
                  <a:lnTo>
                    <a:pt x="7295" y="0"/>
                  </a:lnTo>
                  <a:cubicBezTo>
                    <a:pt x="7021" y="639"/>
                    <a:pt x="6718" y="1247"/>
                    <a:pt x="6444" y="1824"/>
                  </a:cubicBezTo>
                  <a:cubicBezTo>
                    <a:pt x="182" y="14925"/>
                    <a:pt x="760" y="26505"/>
                    <a:pt x="14347" y="30305"/>
                  </a:cubicBezTo>
                  <a:cubicBezTo>
                    <a:pt x="15332" y="30581"/>
                    <a:pt x="16270" y="30711"/>
                    <a:pt x="17164" y="30711"/>
                  </a:cubicBezTo>
                  <a:cubicBezTo>
                    <a:pt x="19717" y="30711"/>
                    <a:pt x="21909" y="29644"/>
                    <a:pt x="23800" y="27843"/>
                  </a:cubicBezTo>
                  <a:lnTo>
                    <a:pt x="23800" y="27843"/>
                  </a:lnTo>
                  <a:cubicBezTo>
                    <a:pt x="23374" y="27867"/>
                    <a:pt x="22949" y="27879"/>
                    <a:pt x="22524" y="27879"/>
                  </a:cubicBezTo>
                  <a:cubicBezTo>
                    <a:pt x="20824" y="27879"/>
                    <a:pt x="19131" y="27685"/>
                    <a:pt x="17478" y="27296"/>
                  </a:cubicBezTo>
                  <a:cubicBezTo>
                    <a:pt x="1" y="23314"/>
                    <a:pt x="7294" y="2"/>
                    <a:pt x="729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70"/>
            <p:cNvSpPr/>
            <p:nvPr/>
          </p:nvSpPr>
          <p:spPr>
            <a:xfrm>
              <a:off x="279672" y="3380434"/>
              <a:ext cx="1499012" cy="1201843"/>
            </a:xfrm>
            <a:custGeom>
              <a:rect b="b" l="l" r="r" t="t"/>
              <a:pathLst>
                <a:path extrusionOk="0" h="54493" w="67967">
                  <a:moveTo>
                    <a:pt x="39840" y="0"/>
                  </a:moveTo>
                  <a:cubicBezTo>
                    <a:pt x="39624" y="0"/>
                    <a:pt x="39415" y="189"/>
                    <a:pt x="39242" y="681"/>
                  </a:cubicBezTo>
                  <a:cubicBezTo>
                    <a:pt x="39029" y="1320"/>
                    <a:pt x="39242" y="2110"/>
                    <a:pt x="38968" y="2748"/>
                  </a:cubicBezTo>
                  <a:cubicBezTo>
                    <a:pt x="38664" y="3478"/>
                    <a:pt x="37965" y="3964"/>
                    <a:pt x="37388" y="4511"/>
                  </a:cubicBezTo>
                  <a:cubicBezTo>
                    <a:pt x="35625" y="6244"/>
                    <a:pt x="32099" y="10134"/>
                    <a:pt x="34287" y="12627"/>
                  </a:cubicBezTo>
                  <a:lnTo>
                    <a:pt x="13679" y="26822"/>
                  </a:lnTo>
                  <a:cubicBezTo>
                    <a:pt x="1" y="35728"/>
                    <a:pt x="3223" y="50561"/>
                    <a:pt x="3223" y="50561"/>
                  </a:cubicBezTo>
                  <a:cubicBezTo>
                    <a:pt x="8307" y="53368"/>
                    <a:pt x="12412" y="54492"/>
                    <a:pt x="15784" y="54492"/>
                  </a:cubicBezTo>
                  <a:cubicBezTo>
                    <a:pt x="23801" y="54492"/>
                    <a:pt x="27680" y="48140"/>
                    <a:pt x="30761" y="42962"/>
                  </a:cubicBezTo>
                  <a:cubicBezTo>
                    <a:pt x="34895" y="36032"/>
                    <a:pt x="43102" y="23113"/>
                    <a:pt x="45047" y="20043"/>
                  </a:cubicBezTo>
                  <a:cubicBezTo>
                    <a:pt x="45435" y="20074"/>
                    <a:pt x="45826" y="20089"/>
                    <a:pt x="46219" y="20089"/>
                  </a:cubicBezTo>
                  <a:cubicBezTo>
                    <a:pt x="47397" y="20089"/>
                    <a:pt x="48588" y="19952"/>
                    <a:pt x="49728" y="19679"/>
                  </a:cubicBezTo>
                  <a:cubicBezTo>
                    <a:pt x="51795" y="19162"/>
                    <a:pt x="53588" y="18037"/>
                    <a:pt x="55625" y="17490"/>
                  </a:cubicBezTo>
                  <a:cubicBezTo>
                    <a:pt x="57114" y="17065"/>
                    <a:pt x="58573" y="17004"/>
                    <a:pt x="60093" y="16761"/>
                  </a:cubicBezTo>
                  <a:cubicBezTo>
                    <a:pt x="62464" y="16366"/>
                    <a:pt x="63619" y="14025"/>
                    <a:pt x="65017" y="12323"/>
                  </a:cubicBezTo>
                  <a:cubicBezTo>
                    <a:pt x="65777" y="11411"/>
                    <a:pt x="66841" y="10560"/>
                    <a:pt x="67419" y="9496"/>
                  </a:cubicBezTo>
                  <a:cubicBezTo>
                    <a:pt x="67967" y="8533"/>
                    <a:pt x="67569" y="8242"/>
                    <a:pt x="66915" y="8242"/>
                  </a:cubicBezTo>
                  <a:cubicBezTo>
                    <a:pt x="66227" y="8242"/>
                    <a:pt x="65256" y="8564"/>
                    <a:pt x="64804" y="8767"/>
                  </a:cubicBezTo>
                  <a:cubicBezTo>
                    <a:pt x="63163" y="9527"/>
                    <a:pt x="61583" y="11046"/>
                    <a:pt x="59850" y="11502"/>
                  </a:cubicBezTo>
                  <a:cubicBezTo>
                    <a:pt x="60519" y="10712"/>
                    <a:pt x="62677" y="8159"/>
                    <a:pt x="62130" y="7065"/>
                  </a:cubicBezTo>
                  <a:cubicBezTo>
                    <a:pt x="62005" y="6825"/>
                    <a:pt x="61823" y="6739"/>
                    <a:pt x="61618" y="6739"/>
                  </a:cubicBezTo>
                  <a:cubicBezTo>
                    <a:pt x="61225" y="6739"/>
                    <a:pt x="60747" y="7057"/>
                    <a:pt x="60427" y="7217"/>
                  </a:cubicBezTo>
                  <a:cubicBezTo>
                    <a:pt x="58847" y="7976"/>
                    <a:pt x="57297" y="8919"/>
                    <a:pt x="55564" y="9496"/>
                  </a:cubicBezTo>
                  <a:cubicBezTo>
                    <a:pt x="54647" y="9788"/>
                    <a:pt x="53700" y="9897"/>
                    <a:pt x="52740" y="9897"/>
                  </a:cubicBezTo>
                  <a:cubicBezTo>
                    <a:pt x="50806" y="9897"/>
                    <a:pt x="48821" y="9456"/>
                    <a:pt x="46932" y="9192"/>
                  </a:cubicBezTo>
                  <a:cubicBezTo>
                    <a:pt x="45594" y="9010"/>
                    <a:pt x="43831" y="8827"/>
                    <a:pt x="42707" y="7976"/>
                  </a:cubicBezTo>
                  <a:cubicBezTo>
                    <a:pt x="40822" y="6487"/>
                    <a:pt x="41947" y="3630"/>
                    <a:pt x="41126" y="1624"/>
                  </a:cubicBezTo>
                  <a:cubicBezTo>
                    <a:pt x="40892" y="1028"/>
                    <a:pt x="40345" y="0"/>
                    <a:pt x="39840" y="0"/>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70"/>
            <p:cNvSpPr/>
            <p:nvPr/>
          </p:nvSpPr>
          <p:spPr>
            <a:xfrm>
              <a:off x="1979760" y="2591989"/>
              <a:ext cx="425706" cy="259146"/>
            </a:xfrm>
            <a:custGeom>
              <a:rect b="b" l="l" r="r" t="t"/>
              <a:pathLst>
                <a:path extrusionOk="0" h="11750" w="19302">
                  <a:moveTo>
                    <a:pt x="6131" y="0"/>
                  </a:moveTo>
                  <a:cubicBezTo>
                    <a:pt x="3827" y="0"/>
                    <a:pt x="1600" y="824"/>
                    <a:pt x="943" y="2509"/>
                  </a:cubicBezTo>
                  <a:cubicBezTo>
                    <a:pt x="0" y="4971"/>
                    <a:pt x="2858" y="8406"/>
                    <a:pt x="5867" y="9561"/>
                  </a:cubicBezTo>
                  <a:cubicBezTo>
                    <a:pt x="6644" y="9864"/>
                    <a:pt x="7411" y="10005"/>
                    <a:pt x="8138" y="10005"/>
                  </a:cubicBezTo>
                  <a:cubicBezTo>
                    <a:pt x="9600" y="10005"/>
                    <a:pt x="10901" y="9431"/>
                    <a:pt x="11794" y="8436"/>
                  </a:cubicBezTo>
                  <a:lnTo>
                    <a:pt x="19302" y="11749"/>
                  </a:lnTo>
                  <a:cubicBezTo>
                    <a:pt x="18724" y="11081"/>
                    <a:pt x="18481" y="10169"/>
                    <a:pt x="18603" y="9287"/>
                  </a:cubicBezTo>
                  <a:cubicBezTo>
                    <a:pt x="18633" y="9014"/>
                    <a:pt x="18511" y="7767"/>
                    <a:pt x="18451" y="7220"/>
                  </a:cubicBezTo>
                  <a:lnTo>
                    <a:pt x="12979" y="5397"/>
                  </a:lnTo>
                  <a:cubicBezTo>
                    <a:pt x="12979" y="3390"/>
                    <a:pt x="11672" y="1476"/>
                    <a:pt x="9332" y="564"/>
                  </a:cubicBezTo>
                  <a:cubicBezTo>
                    <a:pt x="8357" y="189"/>
                    <a:pt x="7235" y="0"/>
                    <a:pt x="6131"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70"/>
            <p:cNvSpPr/>
            <p:nvPr/>
          </p:nvSpPr>
          <p:spPr>
            <a:xfrm>
              <a:off x="2646108" y="2850430"/>
              <a:ext cx="146158" cy="136168"/>
            </a:xfrm>
            <a:custGeom>
              <a:rect b="b" l="l" r="r" t="t"/>
              <a:pathLst>
                <a:path extrusionOk="0" h="6174" w="6627">
                  <a:moveTo>
                    <a:pt x="1733" y="1"/>
                  </a:moveTo>
                  <a:lnTo>
                    <a:pt x="1733" y="1"/>
                  </a:lnTo>
                  <a:cubicBezTo>
                    <a:pt x="2949" y="2524"/>
                    <a:pt x="1" y="4864"/>
                    <a:pt x="1" y="4864"/>
                  </a:cubicBezTo>
                  <a:lnTo>
                    <a:pt x="2645" y="6019"/>
                  </a:lnTo>
                  <a:cubicBezTo>
                    <a:pt x="2946" y="6124"/>
                    <a:pt x="3253" y="6174"/>
                    <a:pt x="3554" y="6174"/>
                  </a:cubicBezTo>
                  <a:cubicBezTo>
                    <a:pt x="4652" y="6174"/>
                    <a:pt x="5681" y="5512"/>
                    <a:pt x="6110" y="4439"/>
                  </a:cubicBezTo>
                  <a:cubicBezTo>
                    <a:pt x="6627" y="3040"/>
                    <a:pt x="5989" y="1490"/>
                    <a:pt x="4621" y="943"/>
                  </a:cubicBezTo>
                  <a:lnTo>
                    <a:pt x="4590" y="943"/>
                  </a:lnTo>
                  <a:lnTo>
                    <a:pt x="1733" y="1"/>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70"/>
            <p:cNvSpPr/>
            <p:nvPr/>
          </p:nvSpPr>
          <p:spPr>
            <a:xfrm>
              <a:off x="1391156" y="3214448"/>
              <a:ext cx="59703" cy="34891"/>
            </a:xfrm>
            <a:custGeom>
              <a:rect b="b" l="l" r="r" t="t"/>
              <a:pathLst>
                <a:path extrusionOk="0" h="1582" w="2707">
                  <a:moveTo>
                    <a:pt x="274" y="1"/>
                  </a:moveTo>
                  <a:lnTo>
                    <a:pt x="1" y="1004"/>
                  </a:lnTo>
                  <a:lnTo>
                    <a:pt x="2463" y="1581"/>
                  </a:lnTo>
                  <a:lnTo>
                    <a:pt x="2706" y="578"/>
                  </a:lnTo>
                  <a:lnTo>
                    <a:pt x="2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70"/>
            <p:cNvSpPr/>
            <p:nvPr/>
          </p:nvSpPr>
          <p:spPr>
            <a:xfrm>
              <a:off x="1391156" y="3283502"/>
              <a:ext cx="59019" cy="36214"/>
            </a:xfrm>
            <a:custGeom>
              <a:rect b="b" l="l" r="r" t="t"/>
              <a:pathLst>
                <a:path extrusionOk="0" h="1642" w="2676">
                  <a:moveTo>
                    <a:pt x="2433" y="0"/>
                  </a:moveTo>
                  <a:lnTo>
                    <a:pt x="1" y="608"/>
                  </a:lnTo>
                  <a:lnTo>
                    <a:pt x="244" y="1642"/>
                  </a:lnTo>
                  <a:lnTo>
                    <a:pt x="2676" y="1003"/>
                  </a:lnTo>
                  <a:lnTo>
                    <a:pt x="243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70"/>
            <p:cNvSpPr/>
            <p:nvPr/>
          </p:nvSpPr>
          <p:spPr>
            <a:xfrm>
              <a:off x="1521898" y="3236569"/>
              <a:ext cx="56328" cy="54321"/>
            </a:xfrm>
            <a:custGeom>
              <a:rect b="b" l="l" r="r" t="t"/>
              <a:pathLst>
                <a:path extrusionOk="0" h="2463" w="2554">
                  <a:moveTo>
                    <a:pt x="730" y="1"/>
                  </a:moveTo>
                  <a:lnTo>
                    <a:pt x="0" y="761"/>
                  </a:lnTo>
                  <a:lnTo>
                    <a:pt x="1854" y="2463"/>
                  </a:lnTo>
                  <a:lnTo>
                    <a:pt x="2553" y="1703"/>
                  </a:lnTo>
                  <a:lnTo>
                    <a:pt x="73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70"/>
            <p:cNvSpPr/>
            <p:nvPr/>
          </p:nvSpPr>
          <p:spPr>
            <a:xfrm>
              <a:off x="1493072" y="3329090"/>
              <a:ext cx="58335" cy="30855"/>
            </a:xfrm>
            <a:custGeom>
              <a:rect b="b" l="l" r="r" t="t"/>
              <a:pathLst>
                <a:path extrusionOk="0" h="1399" w="2645">
                  <a:moveTo>
                    <a:pt x="2493" y="0"/>
                  </a:moveTo>
                  <a:lnTo>
                    <a:pt x="0" y="365"/>
                  </a:lnTo>
                  <a:lnTo>
                    <a:pt x="152" y="1398"/>
                  </a:lnTo>
                  <a:lnTo>
                    <a:pt x="2644" y="1034"/>
                  </a:lnTo>
                  <a:lnTo>
                    <a:pt x="249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70"/>
            <p:cNvSpPr/>
            <p:nvPr/>
          </p:nvSpPr>
          <p:spPr>
            <a:xfrm>
              <a:off x="1325697" y="3624891"/>
              <a:ext cx="287399" cy="89036"/>
            </a:xfrm>
            <a:custGeom>
              <a:rect b="b" l="l" r="r" t="t"/>
              <a:pathLst>
                <a:path extrusionOk="0" h="4037" w="13031">
                  <a:moveTo>
                    <a:pt x="12472" y="0"/>
                  </a:moveTo>
                  <a:cubicBezTo>
                    <a:pt x="12399" y="0"/>
                    <a:pt x="12320" y="25"/>
                    <a:pt x="12240" y="84"/>
                  </a:cubicBezTo>
                  <a:lnTo>
                    <a:pt x="8197" y="2485"/>
                  </a:lnTo>
                  <a:lnTo>
                    <a:pt x="507" y="3275"/>
                  </a:lnTo>
                  <a:cubicBezTo>
                    <a:pt x="0" y="3305"/>
                    <a:pt x="20" y="4036"/>
                    <a:pt x="507" y="4036"/>
                  </a:cubicBezTo>
                  <a:cubicBezTo>
                    <a:pt x="517" y="4036"/>
                    <a:pt x="527" y="4036"/>
                    <a:pt x="537" y="4035"/>
                  </a:cubicBezTo>
                  <a:lnTo>
                    <a:pt x="568" y="4035"/>
                  </a:lnTo>
                  <a:lnTo>
                    <a:pt x="8349" y="3245"/>
                  </a:lnTo>
                  <a:cubicBezTo>
                    <a:pt x="8410" y="3245"/>
                    <a:pt x="8471" y="3215"/>
                    <a:pt x="8501" y="3184"/>
                  </a:cubicBezTo>
                  <a:lnTo>
                    <a:pt x="12604" y="753"/>
                  </a:lnTo>
                  <a:cubicBezTo>
                    <a:pt x="13030" y="552"/>
                    <a:pt x="12816" y="0"/>
                    <a:pt x="124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70"/>
            <p:cNvSpPr/>
            <p:nvPr/>
          </p:nvSpPr>
          <p:spPr>
            <a:xfrm>
              <a:off x="2456391" y="2613427"/>
              <a:ext cx="142475" cy="313446"/>
            </a:xfrm>
            <a:custGeom>
              <a:rect b="b" l="l" r="r" t="t"/>
              <a:pathLst>
                <a:path extrusionOk="0" h="14212" w="6460">
                  <a:moveTo>
                    <a:pt x="5908" y="0"/>
                  </a:moveTo>
                  <a:cubicBezTo>
                    <a:pt x="5837" y="0"/>
                    <a:pt x="5761" y="24"/>
                    <a:pt x="5685" y="78"/>
                  </a:cubicBezTo>
                  <a:lnTo>
                    <a:pt x="183" y="3695"/>
                  </a:lnTo>
                  <a:cubicBezTo>
                    <a:pt x="92" y="3786"/>
                    <a:pt x="31" y="3908"/>
                    <a:pt x="31" y="4029"/>
                  </a:cubicBezTo>
                  <a:lnTo>
                    <a:pt x="31" y="10808"/>
                  </a:lnTo>
                  <a:cubicBezTo>
                    <a:pt x="1" y="10838"/>
                    <a:pt x="1" y="10868"/>
                    <a:pt x="31" y="10899"/>
                  </a:cubicBezTo>
                  <a:lnTo>
                    <a:pt x="913" y="13938"/>
                  </a:lnTo>
                  <a:cubicBezTo>
                    <a:pt x="943" y="14121"/>
                    <a:pt x="1095" y="14212"/>
                    <a:pt x="1277" y="14212"/>
                  </a:cubicBezTo>
                  <a:lnTo>
                    <a:pt x="1399" y="14212"/>
                  </a:lnTo>
                  <a:cubicBezTo>
                    <a:pt x="1612" y="14151"/>
                    <a:pt x="1703" y="13938"/>
                    <a:pt x="1642" y="13726"/>
                  </a:cubicBezTo>
                  <a:lnTo>
                    <a:pt x="791" y="10716"/>
                  </a:lnTo>
                  <a:lnTo>
                    <a:pt x="791" y="4212"/>
                  </a:lnTo>
                  <a:lnTo>
                    <a:pt x="6110" y="716"/>
                  </a:lnTo>
                  <a:cubicBezTo>
                    <a:pt x="6460" y="492"/>
                    <a:pt x="6235" y="0"/>
                    <a:pt x="590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70"/>
            <p:cNvSpPr/>
            <p:nvPr/>
          </p:nvSpPr>
          <p:spPr>
            <a:xfrm>
              <a:off x="2563644" y="2680761"/>
              <a:ext cx="114157" cy="295052"/>
            </a:xfrm>
            <a:custGeom>
              <a:rect b="b" l="l" r="r" t="t"/>
              <a:pathLst>
                <a:path extrusionOk="0" h="13378" w="5176">
                  <a:moveTo>
                    <a:pt x="4628" y="1"/>
                  </a:moveTo>
                  <a:cubicBezTo>
                    <a:pt x="4548" y="1"/>
                    <a:pt x="4462" y="29"/>
                    <a:pt x="4378" y="95"/>
                  </a:cubicBezTo>
                  <a:lnTo>
                    <a:pt x="791" y="2679"/>
                  </a:lnTo>
                  <a:cubicBezTo>
                    <a:pt x="700" y="2739"/>
                    <a:pt x="639" y="2861"/>
                    <a:pt x="639" y="2952"/>
                  </a:cubicBezTo>
                  <a:cubicBezTo>
                    <a:pt x="609" y="3256"/>
                    <a:pt x="1" y="10277"/>
                    <a:pt x="882" y="13104"/>
                  </a:cubicBezTo>
                  <a:cubicBezTo>
                    <a:pt x="940" y="13276"/>
                    <a:pt x="1078" y="13367"/>
                    <a:pt x="1246" y="13377"/>
                  </a:cubicBezTo>
                  <a:lnTo>
                    <a:pt x="1246" y="13377"/>
                  </a:lnTo>
                  <a:cubicBezTo>
                    <a:pt x="1503" y="13360"/>
                    <a:pt x="1671" y="13126"/>
                    <a:pt x="1612" y="12891"/>
                  </a:cubicBezTo>
                  <a:cubicBezTo>
                    <a:pt x="852" y="10429"/>
                    <a:pt x="1308" y="4290"/>
                    <a:pt x="1399" y="3195"/>
                  </a:cubicBezTo>
                  <a:lnTo>
                    <a:pt x="4834" y="703"/>
                  </a:lnTo>
                  <a:cubicBezTo>
                    <a:pt x="5175" y="459"/>
                    <a:pt x="4950" y="1"/>
                    <a:pt x="4628" y="1"/>
                  </a:cubicBezTo>
                  <a:close/>
                  <a:moveTo>
                    <a:pt x="1246" y="13377"/>
                  </a:moveTo>
                  <a:cubicBezTo>
                    <a:pt x="1236" y="13378"/>
                    <a:pt x="1227" y="13378"/>
                    <a:pt x="1217" y="13378"/>
                  </a:cubicBezTo>
                  <a:lnTo>
                    <a:pt x="1278" y="13378"/>
                  </a:lnTo>
                  <a:cubicBezTo>
                    <a:pt x="1267" y="13378"/>
                    <a:pt x="1256" y="13378"/>
                    <a:pt x="1246" y="13377"/>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70"/>
            <p:cNvSpPr/>
            <p:nvPr/>
          </p:nvSpPr>
          <p:spPr>
            <a:xfrm>
              <a:off x="2425624" y="2876675"/>
              <a:ext cx="176881" cy="132661"/>
            </a:xfrm>
            <a:custGeom>
              <a:rect b="b" l="l" r="r" t="t"/>
              <a:pathLst>
                <a:path extrusionOk="0" h="6015" w="8020">
                  <a:moveTo>
                    <a:pt x="540" y="1"/>
                  </a:moveTo>
                  <a:cubicBezTo>
                    <a:pt x="225" y="1"/>
                    <a:pt x="0" y="466"/>
                    <a:pt x="332" y="695"/>
                  </a:cubicBezTo>
                  <a:cubicBezTo>
                    <a:pt x="393" y="726"/>
                    <a:pt x="5560" y="4039"/>
                    <a:pt x="7232" y="5893"/>
                  </a:cubicBezTo>
                  <a:cubicBezTo>
                    <a:pt x="7319" y="5980"/>
                    <a:pt x="7405" y="6012"/>
                    <a:pt x="7518" y="6014"/>
                  </a:cubicBezTo>
                  <a:lnTo>
                    <a:pt x="7518" y="6014"/>
                  </a:lnTo>
                  <a:cubicBezTo>
                    <a:pt x="7844" y="6004"/>
                    <a:pt x="8019" y="5616"/>
                    <a:pt x="7809" y="5376"/>
                  </a:cubicBezTo>
                  <a:cubicBezTo>
                    <a:pt x="6046" y="3461"/>
                    <a:pt x="970" y="179"/>
                    <a:pt x="727" y="57"/>
                  </a:cubicBezTo>
                  <a:cubicBezTo>
                    <a:pt x="663" y="18"/>
                    <a:pt x="600" y="1"/>
                    <a:pt x="540" y="1"/>
                  </a:cubicBezTo>
                  <a:close/>
                  <a:moveTo>
                    <a:pt x="7518" y="6014"/>
                  </a:moveTo>
                  <a:cubicBezTo>
                    <a:pt x="7514" y="6015"/>
                    <a:pt x="7510" y="6015"/>
                    <a:pt x="7505" y="6015"/>
                  </a:cubicBezTo>
                  <a:lnTo>
                    <a:pt x="7536" y="6015"/>
                  </a:lnTo>
                  <a:cubicBezTo>
                    <a:pt x="7530" y="6015"/>
                    <a:pt x="7524" y="6015"/>
                    <a:pt x="7518" y="6014"/>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70"/>
            <p:cNvSpPr/>
            <p:nvPr/>
          </p:nvSpPr>
          <p:spPr>
            <a:xfrm>
              <a:off x="1184016" y="2412881"/>
              <a:ext cx="151827" cy="102931"/>
            </a:xfrm>
            <a:custGeom>
              <a:rect b="b" l="l" r="r" t="t"/>
              <a:pathLst>
                <a:path extrusionOk="0" h="4667" w="6884">
                  <a:moveTo>
                    <a:pt x="5584" y="1"/>
                  </a:moveTo>
                  <a:cubicBezTo>
                    <a:pt x="3632" y="1"/>
                    <a:pt x="1" y="1268"/>
                    <a:pt x="1" y="1268"/>
                  </a:cubicBezTo>
                  <a:cubicBezTo>
                    <a:pt x="1" y="1268"/>
                    <a:pt x="1278" y="4667"/>
                    <a:pt x="2726" y="4667"/>
                  </a:cubicBezTo>
                  <a:cubicBezTo>
                    <a:pt x="2950" y="4667"/>
                    <a:pt x="3177" y="4586"/>
                    <a:pt x="3405" y="4399"/>
                  </a:cubicBezTo>
                  <a:cubicBezTo>
                    <a:pt x="4682" y="3365"/>
                    <a:pt x="5837" y="2150"/>
                    <a:pt x="6779" y="782"/>
                  </a:cubicBezTo>
                  <a:cubicBezTo>
                    <a:pt x="6884" y="206"/>
                    <a:pt x="6370" y="1"/>
                    <a:pt x="558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70"/>
            <p:cNvSpPr/>
            <p:nvPr/>
          </p:nvSpPr>
          <p:spPr>
            <a:xfrm>
              <a:off x="-436961" y="4718775"/>
              <a:ext cx="4754352" cy="187048"/>
            </a:xfrm>
            <a:custGeom>
              <a:rect b="b" l="l" r="r" t="t"/>
              <a:pathLst>
                <a:path extrusionOk="0" h="8481" w="215568">
                  <a:moveTo>
                    <a:pt x="1" y="0"/>
                  </a:moveTo>
                  <a:lnTo>
                    <a:pt x="1" y="8481"/>
                  </a:lnTo>
                  <a:lnTo>
                    <a:pt x="215567" y="8481"/>
                  </a:lnTo>
                  <a:lnTo>
                    <a:pt x="215567" y="0"/>
                  </a:lnTo>
                  <a:close/>
                </a:path>
              </a:pathLst>
            </a:custGeom>
            <a:solidFill>
              <a:srgbClr val="72BD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70"/>
            <p:cNvSpPr/>
            <p:nvPr/>
          </p:nvSpPr>
          <p:spPr>
            <a:xfrm>
              <a:off x="-436961" y="4718775"/>
              <a:ext cx="1078004" cy="187048"/>
            </a:xfrm>
            <a:custGeom>
              <a:rect b="b" l="l" r="r" t="t"/>
              <a:pathLst>
                <a:path extrusionOk="0" h="8481" w="48878">
                  <a:moveTo>
                    <a:pt x="1" y="0"/>
                  </a:moveTo>
                  <a:lnTo>
                    <a:pt x="1" y="8481"/>
                  </a:lnTo>
                  <a:lnTo>
                    <a:pt x="48877" y="8481"/>
                  </a:lnTo>
                  <a:lnTo>
                    <a:pt x="48877" y="0"/>
                  </a:lnTo>
                  <a:close/>
                </a:path>
              </a:pathLst>
            </a:custGeom>
            <a:solidFill>
              <a:srgbClr val="3671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70"/>
            <p:cNvSpPr/>
            <p:nvPr/>
          </p:nvSpPr>
          <p:spPr>
            <a:xfrm>
              <a:off x="3566529" y="3648843"/>
              <a:ext cx="316445" cy="583267"/>
            </a:xfrm>
            <a:custGeom>
              <a:rect b="b" l="l" r="r" t="t"/>
              <a:pathLst>
                <a:path extrusionOk="0" h="26446" w="14348">
                  <a:moveTo>
                    <a:pt x="4834" y="1"/>
                  </a:moveTo>
                  <a:lnTo>
                    <a:pt x="1" y="26020"/>
                  </a:lnTo>
                  <a:lnTo>
                    <a:pt x="2220" y="26445"/>
                  </a:lnTo>
                  <a:lnTo>
                    <a:pt x="6749" y="2281"/>
                  </a:lnTo>
                  <a:lnTo>
                    <a:pt x="14348" y="2281"/>
                  </a:lnTo>
                  <a:lnTo>
                    <a:pt x="14348"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70"/>
            <p:cNvSpPr/>
            <p:nvPr/>
          </p:nvSpPr>
          <p:spPr>
            <a:xfrm>
              <a:off x="3293687" y="4012199"/>
              <a:ext cx="530290" cy="706598"/>
            </a:xfrm>
            <a:custGeom>
              <a:rect b="b" l="l" r="r" t="t"/>
              <a:pathLst>
                <a:path extrusionOk="0" h="32038" w="24044">
                  <a:moveTo>
                    <a:pt x="1" y="0"/>
                  </a:moveTo>
                  <a:lnTo>
                    <a:pt x="1521" y="32037"/>
                  </a:lnTo>
                  <a:lnTo>
                    <a:pt x="22524" y="32037"/>
                  </a:lnTo>
                  <a:lnTo>
                    <a:pt x="2404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70"/>
            <p:cNvSpPr/>
            <p:nvPr/>
          </p:nvSpPr>
          <p:spPr>
            <a:xfrm>
              <a:off x="3305089" y="4250856"/>
              <a:ext cx="507508" cy="229284"/>
            </a:xfrm>
            <a:custGeom>
              <a:rect b="b" l="l" r="r" t="t"/>
              <a:pathLst>
                <a:path extrusionOk="0" h="10396" w="23011">
                  <a:moveTo>
                    <a:pt x="1" y="0"/>
                  </a:moveTo>
                  <a:lnTo>
                    <a:pt x="487" y="10396"/>
                  </a:lnTo>
                  <a:lnTo>
                    <a:pt x="22524" y="10396"/>
                  </a:lnTo>
                  <a:lnTo>
                    <a:pt x="2301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70"/>
            <p:cNvSpPr/>
            <p:nvPr/>
          </p:nvSpPr>
          <p:spPr>
            <a:xfrm>
              <a:off x="3293687" y="4012199"/>
              <a:ext cx="530290" cy="120023"/>
            </a:xfrm>
            <a:custGeom>
              <a:rect b="b" l="l" r="r" t="t"/>
              <a:pathLst>
                <a:path extrusionOk="0" h="5442" w="24044">
                  <a:moveTo>
                    <a:pt x="1" y="0"/>
                  </a:moveTo>
                  <a:lnTo>
                    <a:pt x="153" y="5441"/>
                  </a:lnTo>
                  <a:lnTo>
                    <a:pt x="23892" y="5441"/>
                  </a:lnTo>
                  <a:lnTo>
                    <a:pt x="2404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70"/>
            <p:cNvSpPr/>
            <p:nvPr/>
          </p:nvSpPr>
          <p:spPr>
            <a:xfrm>
              <a:off x="3234712" y="3939793"/>
              <a:ext cx="648263" cy="125383"/>
            </a:xfrm>
            <a:custGeom>
              <a:rect b="b" l="l" r="r" t="t"/>
              <a:pathLst>
                <a:path extrusionOk="0" h="5685" w="29393">
                  <a:moveTo>
                    <a:pt x="0" y="1"/>
                  </a:moveTo>
                  <a:lnTo>
                    <a:pt x="0" y="5685"/>
                  </a:lnTo>
                  <a:lnTo>
                    <a:pt x="29393" y="5685"/>
                  </a:lnTo>
                  <a:lnTo>
                    <a:pt x="2939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70"/>
            <p:cNvSpPr/>
            <p:nvPr/>
          </p:nvSpPr>
          <p:spPr>
            <a:xfrm>
              <a:off x="3293687" y="3878127"/>
              <a:ext cx="530290" cy="61688"/>
            </a:xfrm>
            <a:custGeom>
              <a:rect b="b" l="l" r="r" t="t"/>
              <a:pathLst>
                <a:path extrusionOk="0" h="2797" w="24044">
                  <a:moveTo>
                    <a:pt x="1" y="0"/>
                  </a:moveTo>
                  <a:lnTo>
                    <a:pt x="1" y="2797"/>
                  </a:lnTo>
                  <a:lnTo>
                    <a:pt x="24044" y="2797"/>
                  </a:lnTo>
                  <a:lnTo>
                    <a:pt x="24044"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70"/>
            <p:cNvSpPr/>
            <p:nvPr/>
          </p:nvSpPr>
          <p:spPr>
            <a:xfrm>
              <a:off x="1136421" y="4026998"/>
              <a:ext cx="1116865" cy="363312"/>
            </a:xfrm>
            <a:custGeom>
              <a:rect b="b" l="l" r="r" t="t"/>
              <a:pathLst>
                <a:path extrusionOk="0" h="16473" w="50640">
                  <a:moveTo>
                    <a:pt x="30357" y="0"/>
                  </a:moveTo>
                  <a:cubicBezTo>
                    <a:pt x="26415" y="0"/>
                    <a:pt x="22441" y="1616"/>
                    <a:pt x="19545" y="5013"/>
                  </a:cubicBezTo>
                  <a:cubicBezTo>
                    <a:pt x="18422" y="4580"/>
                    <a:pt x="17266" y="4374"/>
                    <a:pt x="16128" y="4374"/>
                  </a:cubicBezTo>
                  <a:cubicBezTo>
                    <a:pt x="12400" y="4374"/>
                    <a:pt x="8870" y="6585"/>
                    <a:pt x="7356" y="10241"/>
                  </a:cubicBezTo>
                  <a:cubicBezTo>
                    <a:pt x="7104" y="10213"/>
                    <a:pt x="6854" y="10199"/>
                    <a:pt x="6606" y="10199"/>
                  </a:cubicBezTo>
                  <a:cubicBezTo>
                    <a:pt x="3127" y="10199"/>
                    <a:pt x="199" y="12925"/>
                    <a:pt x="1" y="16472"/>
                  </a:cubicBezTo>
                  <a:lnTo>
                    <a:pt x="50609" y="16472"/>
                  </a:lnTo>
                  <a:cubicBezTo>
                    <a:pt x="50609" y="16321"/>
                    <a:pt x="50640" y="16169"/>
                    <a:pt x="50640" y="16017"/>
                  </a:cubicBezTo>
                  <a:cubicBezTo>
                    <a:pt x="50609" y="12035"/>
                    <a:pt x="47479" y="8722"/>
                    <a:pt x="43466" y="8570"/>
                  </a:cubicBezTo>
                  <a:cubicBezTo>
                    <a:pt x="41030" y="2996"/>
                    <a:pt x="35724" y="0"/>
                    <a:pt x="30357"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70"/>
            <p:cNvSpPr/>
            <p:nvPr/>
          </p:nvSpPr>
          <p:spPr>
            <a:xfrm>
              <a:off x="1914058" y="3835208"/>
              <a:ext cx="356673" cy="362033"/>
            </a:xfrm>
            <a:custGeom>
              <a:rect b="b" l="l" r="r" t="t"/>
              <a:pathLst>
                <a:path extrusionOk="0" h="16415" w="16172">
                  <a:moveTo>
                    <a:pt x="14560" y="1"/>
                  </a:moveTo>
                  <a:lnTo>
                    <a:pt x="1" y="14834"/>
                  </a:lnTo>
                  <a:lnTo>
                    <a:pt x="1612" y="16415"/>
                  </a:lnTo>
                  <a:lnTo>
                    <a:pt x="16171" y="1612"/>
                  </a:lnTo>
                  <a:lnTo>
                    <a:pt x="14560"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70"/>
            <p:cNvSpPr/>
            <p:nvPr/>
          </p:nvSpPr>
          <p:spPr>
            <a:xfrm>
              <a:off x="1088165" y="4380893"/>
              <a:ext cx="1201336" cy="337905"/>
            </a:xfrm>
            <a:custGeom>
              <a:rect b="b" l="l" r="r" t="t"/>
              <a:pathLst>
                <a:path extrusionOk="0" h="15321" w="54470">
                  <a:moveTo>
                    <a:pt x="0" y="1"/>
                  </a:moveTo>
                  <a:lnTo>
                    <a:pt x="0" y="3223"/>
                  </a:lnTo>
                  <a:cubicBezTo>
                    <a:pt x="0" y="9910"/>
                    <a:pt x="5410" y="15320"/>
                    <a:pt x="12098" y="15320"/>
                  </a:cubicBezTo>
                  <a:lnTo>
                    <a:pt x="42341" y="15320"/>
                  </a:lnTo>
                  <a:cubicBezTo>
                    <a:pt x="49028" y="15320"/>
                    <a:pt x="54469" y="9910"/>
                    <a:pt x="54469" y="3223"/>
                  </a:cubicBezTo>
                  <a:lnTo>
                    <a:pt x="5446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70"/>
            <p:cNvSpPr/>
            <p:nvPr/>
          </p:nvSpPr>
          <p:spPr>
            <a:xfrm>
              <a:off x="1442787" y="4380893"/>
              <a:ext cx="846714" cy="337905"/>
            </a:xfrm>
            <a:custGeom>
              <a:rect b="b" l="l" r="r" t="t"/>
              <a:pathLst>
                <a:path extrusionOk="0" h="15321" w="38391">
                  <a:moveTo>
                    <a:pt x="0" y="1"/>
                  </a:moveTo>
                  <a:lnTo>
                    <a:pt x="0" y="3223"/>
                  </a:lnTo>
                  <a:cubicBezTo>
                    <a:pt x="0" y="9910"/>
                    <a:pt x="5411" y="15320"/>
                    <a:pt x="12128" y="15320"/>
                  </a:cubicBezTo>
                  <a:lnTo>
                    <a:pt x="26262" y="15320"/>
                  </a:lnTo>
                  <a:cubicBezTo>
                    <a:pt x="32949" y="15320"/>
                    <a:pt x="38390" y="9910"/>
                    <a:pt x="38390" y="3223"/>
                  </a:cubicBezTo>
                  <a:lnTo>
                    <a:pt x="38390"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70"/>
            <p:cNvSpPr/>
            <p:nvPr/>
          </p:nvSpPr>
          <p:spPr>
            <a:xfrm>
              <a:off x="2343094" y="4582012"/>
              <a:ext cx="1299216" cy="136785"/>
            </a:xfrm>
            <a:custGeom>
              <a:rect b="b" l="l" r="r" t="t"/>
              <a:pathLst>
                <a:path extrusionOk="0" h="6202" w="58908">
                  <a:moveTo>
                    <a:pt x="1" y="1"/>
                  </a:moveTo>
                  <a:lnTo>
                    <a:pt x="1" y="6201"/>
                  </a:lnTo>
                  <a:lnTo>
                    <a:pt x="58908" y="6201"/>
                  </a:lnTo>
                  <a:lnTo>
                    <a:pt x="58908" y="1"/>
                  </a:lnTo>
                  <a:close/>
                </a:path>
              </a:pathLst>
            </a:custGeom>
            <a:solidFill>
              <a:srgbClr val="36718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70"/>
            <p:cNvSpPr/>
            <p:nvPr/>
          </p:nvSpPr>
          <p:spPr>
            <a:xfrm>
              <a:off x="2675617" y="4251518"/>
              <a:ext cx="630839" cy="334530"/>
            </a:xfrm>
            <a:custGeom>
              <a:rect b="b" l="l" r="r" t="t"/>
              <a:pathLst>
                <a:path extrusionOk="0" h="15168" w="28603">
                  <a:moveTo>
                    <a:pt x="14316" y="1"/>
                  </a:moveTo>
                  <a:cubicBezTo>
                    <a:pt x="7599" y="1"/>
                    <a:pt x="1945" y="4894"/>
                    <a:pt x="426" y="11521"/>
                  </a:cubicBezTo>
                  <a:cubicBezTo>
                    <a:pt x="0" y="13375"/>
                    <a:pt x="1398" y="15138"/>
                    <a:pt x="3283" y="15168"/>
                  </a:cubicBezTo>
                  <a:lnTo>
                    <a:pt x="28602" y="15168"/>
                  </a:lnTo>
                  <a:cubicBezTo>
                    <a:pt x="28602" y="6779"/>
                    <a:pt x="22189" y="31"/>
                    <a:pt x="1431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70"/>
            <p:cNvSpPr/>
            <p:nvPr/>
          </p:nvSpPr>
          <p:spPr>
            <a:xfrm>
              <a:off x="2768800" y="4238792"/>
              <a:ext cx="191062" cy="191062"/>
            </a:xfrm>
            <a:custGeom>
              <a:rect b="b" l="l" r="r" t="t"/>
              <a:pathLst>
                <a:path extrusionOk="0" h="8663" w="8663">
                  <a:moveTo>
                    <a:pt x="4347" y="0"/>
                  </a:moveTo>
                  <a:cubicBezTo>
                    <a:pt x="1945" y="0"/>
                    <a:pt x="0" y="1945"/>
                    <a:pt x="0" y="4347"/>
                  </a:cubicBezTo>
                  <a:cubicBezTo>
                    <a:pt x="0" y="6718"/>
                    <a:pt x="1945" y="8663"/>
                    <a:pt x="4347" y="8663"/>
                  </a:cubicBezTo>
                  <a:cubicBezTo>
                    <a:pt x="6718" y="8663"/>
                    <a:pt x="8663" y="6718"/>
                    <a:pt x="8663" y="4347"/>
                  </a:cubicBezTo>
                  <a:cubicBezTo>
                    <a:pt x="8663" y="1945"/>
                    <a:pt x="6718" y="0"/>
                    <a:pt x="434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70"/>
            <p:cNvSpPr/>
            <p:nvPr/>
          </p:nvSpPr>
          <p:spPr>
            <a:xfrm>
              <a:off x="2706450" y="4227147"/>
              <a:ext cx="715949" cy="358901"/>
            </a:xfrm>
            <a:custGeom>
              <a:rect b="b" l="l" r="r" t="t"/>
              <a:pathLst>
                <a:path extrusionOk="0" h="16273" w="32462">
                  <a:moveTo>
                    <a:pt x="14385" y="0"/>
                  </a:moveTo>
                  <a:cubicBezTo>
                    <a:pt x="14155" y="0"/>
                    <a:pt x="13929" y="14"/>
                    <a:pt x="13709" y="42"/>
                  </a:cubicBezTo>
                  <a:cubicBezTo>
                    <a:pt x="12189" y="224"/>
                    <a:pt x="9788" y="1470"/>
                    <a:pt x="9879" y="3264"/>
                  </a:cubicBezTo>
                  <a:cubicBezTo>
                    <a:pt x="9708" y="3172"/>
                    <a:pt x="9530" y="3131"/>
                    <a:pt x="9358" y="3131"/>
                  </a:cubicBezTo>
                  <a:cubicBezTo>
                    <a:pt x="8676" y="3131"/>
                    <a:pt x="8080" y="3782"/>
                    <a:pt x="8298" y="4510"/>
                  </a:cubicBezTo>
                  <a:cubicBezTo>
                    <a:pt x="8083" y="4477"/>
                    <a:pt x="7871" y="4462"/>
                    <a:pt x="7665" y="4462"/>
                  </a:cubicBezTo>
                  <a:cubicBezTo>
                    <a:pt x="5164" y="4462"/>
                    <a:pt x="3404" y="6760"/>
                    <a:pt x="4134" y="9343"/>
                  </a:cubicBezTo>
                  <a:cubicBezTo>
                    <a:pt x="3070" y="9343"/>
                    <a:pt x="2098" y="10650"/>
                    <a:pt x="2766" y="11622"/>
                  </a:cubicBezTo>
                  <a:lnTo>
                    <a:pt x="2554" y="11653"/>
                  </a:lnTo>
                  <a:cubicBezTo>
                    <a:pt x="0" y="12382"/>
                    <a:pt x="608" y="16212"/>
                    <a:pt x="3283" y="16212"/>
                  </a:cubicBezTo>
                  <a:lnTo>
                    <a:pt x="32281" y="16273"/>
                  </a:lnTo>
                  <a:cubicBezTo>
                    <a:pt x="32462" y="14491"/>
                    <a:pt x="31922" y="12048"/>
                    <a:pt x="29827" y="12048"/>
                  </a:cubicBezTo>
                  <a:cubicBezTo>
                    <a:pt x="29814" y="12048"/>
                    <a:pt x="29801" y="12048"/>
                    <a:pt x="29788" y="12048"/>
                  </a:cubicBezTo>
                  <a:cubicBezTo>
                    <a:pt x="30943" y="10724"/>
                    <a:pt x="29983" y="8355"/>
                    <a:pt x="28311" y="8355"/>
                  </a:cubicBezTo>
                  <a:cubicBezTo>
                    <a:pt x="28180" y="8355"/>
                    <a:pt x="28043" y="8369"/>
                    <a:pt x="27904" y="8401"/>
                  </a:cubicBezTo>
                  <a:cubicBezTo>
                    <a:pt x="28062" y="7451"/>
                    <a:pt x="27785" y="5883"/>
                    <a:pt x="26696" y="5883"/>
                  </a:cubicBezTo>
                  <a:cubicBezTo>
                    <a:pt x="26530" y="5883"/>
                    <a:pt x="26345" y="5919"/>
                    <a:pt x="26141" y="5999"/>
                  </a:cubicBezTo>
                  <a:cubicBezTo>
                    <a:pt x="25754" y="4999"/>
                    <a:pt x="23870" y="3029"/>
                    <a:pt x="22412" y="3029"/>
                  </a:cubicBezTo>
                  <a:cubicBezTo>
                    <a:pt x="21920" y="3029"/>
                    <a:pt x="21477" y="3252"/>
                    <a:pt x="21156" y="3811"/>
                  </a:cubicBezTo>
                  <a:cubicBezTo>
                    <a:pt x="20396" y="2960"/>
                    <a:pt x="19909" y="1926"/>
                    <a:pt x="18846" y="1288"/>
                  </a:cubicBezTo>
                  <a:cubicBezTo>
                    <a:pt x="17579" y="575"/>
                    <a:pt x="15900" y="0"/>
                    <a:pt x="14385"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70"/>
            <p:cNvSpPr/>
            <p:nvPr/>
          </p:nvSpPr>
          <p:spPr>
            <a:xfrm>
              <a:off x="2758059" y="4252202"/>
              <a:ext cx="696541" cy="333847"/>
            </a:xfrm>
            <a:custGeom>
              <a:rect b="b" l="l" r="r" t="t"/>
              <a:pathLst>
                <a:path extrusionOk="0" h="15137" w="31582">
                  <a:moveTo>
                    <a:pt x="17296" y="0"/>
                  </a:moveTo>
                  <a:cubicBezTo>
                    <a:pt x="11399" y="0"/>
                    <a:pt x="6353" y="3739"/>
                    <a:pt x="4165" y="9119"/>
                  </a:cubicBezTo>
                  <a:lnTo>
                    <a:pt x="4135" y="9210"/>
                  </a:lnTo>
                  <a:lnTo>
                    <a:pt x="4104" y="9271"/>
                  </a:lnTo>
                  <a:lnTo>
                    <a:pt x="3983" y="9544"/>
                  </a:lnTo>
                  <a:cubicBezTo>
                    <a:pt x="3648" y="10456"/>
                    <a:pt x="3375" y="11368"/>
                    <a:pt x="3132" y="12280"/>
                  </a:cubicBezTo>
                  <a:cubicBezTo>
                    <a:pt x="2767" y="13769"/>
                    <a:pt x="1521" y="14894"/>
                    <a:pt x="1" y="15107"/>
                  </a:cubicBezTo>
                  <a:lnTo>
                    <a:pt x="1" y="15137"/>
                  </a:lnTo>
                  <a:lnTo>
                    <a:pt x="31582" y="15137"/>
                  </a:lnTo>
                  <a:cubicBezTo>
                    <a:pt x="31582" y="6748"/>
                    <a:pt x="25168" y="0"/>
                    <a:pt x="17296"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70"/>
            <p:cNvSpPr/>
            <p:nvPr/>
          </p:nvSpPr>
          <p:spPr>
            <a:xfrm>
              <a:off x="3226662" y="4334643"/>
              <a:ext cx="40912" cy="40250"/>
            </a:xfrm>
            <a:custGeom>
              <a:rect b="b" l="l" r="r" t="t"/>
              <a:pathLst>
                <a:path extrusionOk="0" h="1825" w="1855">
                  <a:moveTo>
                    <a:pt x="943" y="1"/>
                  </a:moveTo>
                  <a:cubicBezTo>
                    <a:pt x="426" y="1"/>
                    <a:pt x="0" y="396"/>
                    <a:pt x="0" y="913"/>
                  </a:cubicBezTo>
                  <a:cubicBezTo>
                    <a:pt x="0" y="1429"/>
                    <a:pt x="426" y="1824"/>
                    <a:pt x="943" y="1824"/>
                  </a:cubicBezTo>
                  <a:cubicBezTo>
                    <a:pt x="1429" y="1824"/>
                    <a:pt x="1854" y="1429"/>
                    <a:pt x="1854" y="913"/>
                  </a:cubicBezTo>
                  <a:cubicBezTo>
                    <a:pt x="1854" y="396"/>
                    <a:pt x="1429" y="1"/>
                    <a:pt x="94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70"/>
            <p:cNvSpPr/>
            <p:nvPr/>
          </p:nvSpPr>
          <p:spPr>
            <a:xfrm>
              <a:off x="3073137" y="4378224"/>
              <a:ext cx="28186" cy="28164"/>
            </a:xfrm>
            <a:custGeom>
              <a:rect b="b" l="l" r="r" t="t"/>
              <a:pathLst>
                <a:path extrusionOk="0" h="1277" w="1278">
                  <a:moveTo>
                    <a:pt x="639" y="0"/>
                  </a:moveTo>
                  <a:cubicBezTo>
                    <a:pt x="274" y="0"/>
                    <a:pt x="1" y="274"/>
                    <a:pt x="1" y="639"/>
                  </a:cubicBezTo>
                  <a:cubicBezTo>
                    <a:pt x="1" y="1003"/>
                    <a:pt x="274" y="1277"/>
                    <a:pt x="639" y="1277"/>
                  </a:cubicBezTo>
                  <a:cubicBezTo>
                    <a:pt x="973" y="1277"/>
                    <a:pt x="1277" y="1003"/>
                    <a:pt x="1277" y="639"/>
                  </a:cubicBezTo>
                  <a:cubicBezTo>
                    <a:pt x="1277" y="274"/>
                    <a:pt x="973" y="0"/>
                    <a:pt x="63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70"/>
            <p:cNvSpPr/>
            <p:nvPr/>
          </p:nvSpPr>
          <p:spPr>
            <a:xfrm>
              <a:off x="3155600" y="4442580"/>
              <a:ext cx="28848" cy="28848"/>
            </a:xfrm>
            <a:custGeom>
              <a:rect b="b" l="l" r="r" t="t"/>
              <a:pathLst>
                <a:path extrusionOk="0" h="1308" w="1308">
                  <a:moveTo>
                    <a:pt x="669" y="0"/>
                  </a:moveTo>
                  <a:cubicBezTo>
                    <a:pt x="304" y="0"/>
                    <a:pt x="0" y="304"/>
                    <a:pt x="0" y="669"/>
                  </a:cubicBezTo>
                  <a:cubicBezTo>
                    <a:pt x="0" y="1003"/>
                    <a:pt x="304" y="1307"/>
                    <a:pt x="669" y="1307"/>
                  </a:cubicBezTo>
                  <a:cubicBezTo>
                    <a:pt x="1034" y="1307"/>
                    <a:pt x="1307" y="1003"/>
                    <a:pt x="1307" y="669"/>
                  </a:cubicBezTo>
                  <a:cubicBezTo>
                    <a:pt x="1307" y="304"/>
                    <a:pt x="1034" y="0"/>
                    <a:pt x="66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70"/>
            <p:cNvSpPr/>
            <p:nvPr/>
          </p:nvSpPr>
          <p:spPr>
            <a:xfrm>
              <a:off x="3315146" y="4429833"/>
              <a:ext cx="54321" cy="54321"/>
            </a:xfrm>
            <a:custGeom>
              <a:rect b="b" l="l" r="r" t="t"/>
              <a:pathLst>
                <a:path extrusionOk="0" h="2463" w="2463">
                  <a:moveTo>
                    <a:pt x="1216" y="1"/>
                  </a:moveTo>
                  <a:cubicBezTo>
                    <a:pt x="548" y="1"/>
                    <a:pt x="1" y="548"/>
                    <a:pt x="1" y="1247"/>
                  </a:cubicBezTo>
                  <a:cubicBezTo>
                    <a:pt x="1" y="1916"/>
                    <a:pt x="548" y="2463"/>
                    <a:pt x="1216" y="2463"/>
                  </a:cubicBezTo>
                  <a:cubicBezTo>
                    <a:pt x="1916" y="2463"/>
                    <a:pt x="2463" y="1916"/>
                    <a:pt x="2463" y="1247"/>
                  </a:cubicBezTo>
                  <a:cubicBezTo>
                    <a:pt x="2463" y="548"/>
                    <a:pt x="1916" y="1"/>
                    <a:pt x="1216"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70"/>
            <p:cNvSpPr/>
            <p:nvPr/>
          </p:nvSpPr>
          <p:spPr>
            <a:xfrm>
              <a:off x="3234712" y="4484132"/>
              <a:ext cx="24812" cy="24834"/>
            </a:xfrm>
            <a:custGeom>
              <a:rect b="b" l="l" r="r" t="t"/>
              <a:pathLst>
                <a:path extrusionOk="0" h="1126" w="1125">
                  <a:moveTo>
                    <a:pt x="578" y="1"/>
                  </a:moveTo>
                  <a:cubicBezTo>
                    <a:pt x="243" y="1"/>
                    <a:pt x="0" y="244"/>
                    <a:pt x="0" y="548"/>
                  </a:cubicBezTo>
                  <a:cubicBezTo>
                    <a:pt x="0" y="882"/>
                    <a:pt x="243" y="1126"/>
                    <a:pt x="578" y="1126"/>
                  </a:cubicBezTo>
                  <a:cubicBezTo>
                    <a:pt x="882" y="1126"/>
                    <a:pt x="1125" y="882"/>
                    <a:pt x="1125" y="548"/>
                  </a:cubicBezTo>
                  <a:cubicBezTo>
                    <a:pt x="1125" y="244"/>
                    <a:pt x="882" y="1"/>
                    <a:pt x="57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70"/>
            <p:cNvSpPr/>
            <p:nvPr/>
          </p:nvSpPr>
          <p:spPr>
            <a:xfrm>
              <a:off x="290413" y="4010854"/>
              <a:ext cx="227277" cy="542355"/>
            </a:xfrm>
            <a:custGeom>
              <a:rect b="b" l="l" r="r" t="t"/>
              <a:pathLst>
                <a:path extrusionOk="0" h="24591" w="10305">
                  <a:moveTo>
                    <a:pt x="10304" y="1"/>
                  </a:moveTo>
                  <a:lnTo>
                    <a:pt x="10304" y="1"/>
                  </a:lnTo>
                  <a:cubicBezTo>
                    <a:pt x="0" y="8967"/>
                    <a:pt x="2736" y="21581"/>
                    <a:pt x="2736" y="21581"/>
                  </a:cubicBezTo>
                  <a:cubicBezTo>
                    <a:pt x="4894" y="22828"/>
                    <a:pt x="7204" y="23831"/>
                    <a:pt x="9575" y="24591"/>
                  </a:cubicBezTo>
                  <a:cubicBezTo>
                    <a:pt x="4924" y="14043"/>
                    <a:pt x="10304" y="31"/>
                    <a:pt x="10304" y="1"/>
                  </a:cubicBezTo>
                  <a:close/>
                </a:path>
              </a:pathLst>
            </a:custGeom>
            <a:solidFill>
              <a:srgbClr val="E2495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70"/>
            <p:cNvSpPr/>
            <p:nvPr/>
          </p:nvSpPr>
          <p:spPr>
            <a:xfrm>
              <a:off x="687933" y="4071858"/>
              <a:ext cx="359342" cy="638889"/>
            </a:xfrm>
            <a:custGeom>
              <a:rect b="b" l="l" r="r" t="t"/>
              <a:pathLst>
                <a:path extrusionOk="0" h="28968" w="16293">
                  <a:moveTo>
                    <a:pt x="1" y="1"/>
                  </a:moveTo>
                  <a:lnTo>
                    <a:pt x="1" y="28968"/>
                  </a:lnTo>
                  <a:lnTo>
                    <a:pt x="16293" y="28968"/>
                  </a:lnTo>
                  <a:lnTo>
                    <a:pt x="1629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70"/>
            <p:cNvSpPr/>
            <p:nvPr/>
          </p:nvSpPr>
          <p:spPr>
            <a:xfrm>
              <a:off x="642345" y="3797008"/>
              <a:ext cx="346616" cy="274871"/>
            </a:xfrm>
            <a:custGeom>
              <a:rect b="b" l="l" r="r" t="t"/>
              <a:pathLst>
                <a:path extrusionOk="0" h="12463" w="15716">
                  <a:moveTo>
                    <a:pt x="8876" y="760"/>
                  </a:moveTo>
                  <a:lnTo>
                    <a:pt x="8299" y="7083"/>
                  </a:lnTo>
                  <a:lnTo>
                    <a:pt x="4712" y="7083"/>
                  </a:lnTo>
                  <a:lnTo>
                    <a:pt x="4712" y="10031"/>
                  </a:lnTo>
                  <a:lnTo>
                    <a:pt x="4165" y="10031"/>
                  </a:lnTo>
                  <a:cubicBezTo>
                    <a:pt x="2281" y="10031"/>
                    <a:pt x="761" y="8511"/>
                    <a:pt x="761" y="6657"/>
                  </a:cubicBezTo>
                  <a:lnTo>
                    <a:pt x="761" y="4165"/>
                  </a:lnTo>
                  <a:cubicBezTo>
                    <a:pt x="761" y="2280"/>
                    <a:pt x="2281" y="760"/>
                    <a:pt x="4165" y="760"/>
                  </a:cubicBezTo>
                  <a:close/>
                  <a:moveTo>
                    <a:pt x="4165" y="0"/>
                  </a:moveTo>
                  <a:cubicBezTo>
                    <a:pt x="1855" y="0"/>
                    <a:pt x="1" y="1855"/>
                    <a:pt x="1" y="4165"/>
                  </a:cubicBezTo>
                  <a:lnTo>
                    <a:pt x="1" y="6657"/>
                  </a:lnTo>
                  <a:cubicBezTo>
                    <a:pt x="1" y="8937"/>
                    <a:pt x="1855" y="10791"/>
                    <a:pt x="4165" y="10791"/>
                  </a:cubicBezTo>
                  <a:lnTo>
                    <a:pt x="4712" y="10791"/>
                  </a:lnTo>
                  <a:lnTo>
                    <a:pt x="4712" y="12463"/>
                  </a:lnTo>
                  <a:lnTo>
                    <a:pt x="15715" y="12463"/>
                  </a:lnTo>
                  <a:lnTo>
                    <a:pt x="15715" y="7083"/>
                  </a:lnTo>
                  <a:lnTo>
                    <a:pt x="12129" y="7083"/>
                  </a:lnTo>
                  <a:lnTo>
                    <a:pt x="114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70"/>
            <p:cNvSpPr/>
            <p:nvPr/>
          </p:nvSpPr>
          <p:spPr>
            <a:xfrm>
              <a:off x="4202728" y="2967763"/>
              <a:ext cx="396880" cy="132087"/>
            </a:xfrm>
            <a:custGeom>
              <a:rect b="b" l="l" r="r" t="t"/>
              <a:pathLst>
                <a:path extrusionOk="0" h="5989" w="17995">
                  <a:moveTo>
                    <a:pt x="0" y="0"/>
                  </a:moveTo>
                  <a:lnTo>
                    <a:pt x="0" y="5988"/>
                  </a:lnTo>
                  <a:lnTo>
                    <a:pt x="17995" y="5988"/>
                  </a:lnTo>
                  <a:lnTo>
                    <a:pt x="1799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70"/>
            <p:cNvSpPr/>
            <p:nvPr/>
          </p:nvSpPr>
          <p:spPr>
            <a:xfrm>
              <a:off x="3677157" y="2450904"/>
              <a:ext cx="402239" cy="402239"/>
            </a:xfrm>
            <a:custGeom>
              <a:rect b="b" l="l" r="r" t="t"/>
              <a:pathLst>
                <a:path extrusionOk="0" h="18238" w="18238">
                  <a:moveTo>
                    <a:pt x="9119" y="0"/>
                  </a:moveTo>
                  <a:cubicBezTo>
                    <a:pt x="4104" y="0"/>
                    <a:pt x="0" y="4073"/>
                    <a:pt x="0" y="9119"/>
                  </a:cubicBezTo>
                  <a:cubicBezTo>
                    <a:pt x="0" y="14134"/>
                    <a:pt x="4104" y="18237"/>
                    <a:pt x="9119" y="18237"/>
                  </a:cubicBezTo>
                  <a:cubicBezTo>
                    <a:pt x="14165" y="18237"/>
                    <a:pt x="18238" y="14134"/>
                    <a:pt x="18238" y="9119"/>
                  </a:cubicBezTo>
                  <a:cubicBezTo>
                    <a:pt x="18238" y="4073"/>
                    <a:pt x="14165" y="0"/>
                    <a:pt x="911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70"/>
            <p:cNvSpPr/>
            <p:nvPr/>
          </p:nvSpPr>
          <p:spPr>
            <a:xfrm>
              <a:off x="3739506" y="2490669"/>
              <a:ext cx="375420" cy="321584"/>
            </a:xfrm>
            <a:custGeom>
              <a:rect b="b" l="l" r="r" t="t"/>
              <a:pathLst>
                <a:path extrusionOk="0" h="14581" w="17022">
                  <a:moveTo>
                    <a:pt x="9727" y="416"/>
                  </a:moveTo>
                  <a:cubicBezTo>
                    <a:pt x="13526" y="416"/>
                    <a:pt x="16627" y="3486"/>
                    <a:pt x="16627" y="7316"/>
                  </a:cubicBezTo>
                  <a:cubicBezTo>
                    <a:pt x="16627" y="11468"/>
                    <a:pt x="13221" y="14216"/>
                    <a:pt x="9672" y="14216"/>
                  </a:cubicBezTo>
                  <a:cubicBezTo>
                    <a:pt x="7972" y="14216"/>
                    <a:pt x="6240" y="13586"/>
                    <a:pt x="4833" y="12179"/>
                  </a:cubicBezTo>
                  <a:cubicBezTo>
                    <a:pt x="486" y="7832"/>
                    <a:pt x="3587" y="416"/>
                    <a:pt x="9727" y="416"/>
                  </a:cubicBezTo>
                  <a:close/>
                  <a:moveTo>
                    <a:pt x="9685" y="1"/>
                  </a:moveTo>
                  <a:cubicBezTo>
                    <a:pt x="7896" y="1"/>
                    <a:pt x="6073" y="665"/>
                    <a:pt x="4590" y="2149"/>
                  </a:cubicBezTo>
                  <a:cubicBezTo>
                    <a:pt x="0" y="6738"/>
                    <a:pt x="3252" y="14580"/>
                    <a:pt x="9727" y="14580"/>
                  </a:cubicBezTo>
                  <a:cubicBezTo>
                    <a:pt x="13739" y="14580"/>
                    <a:pt x="16991" y="11328"/>
                    <a:pt x="17022" y="7316"/>
                  </a:cubicBezTo>
                  <a:cubicBezTo>
                    <a:pt x="17022" y="2913"/>
                    <a:pt x="13430" y="1"/>
                    <a:pt x="968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70"/>
            <p:cNvSpPr/>
            <p:nvPr/>
          </p:nvSpPr>
          <p:spPr>
            <a:xfrm>
              <a:off x="3909109" y="2386547"/>
              <a:ext cx="885574" cy="600668"/>
            </a:xfrm>
            <a:custGeom>
              <a:rect b="b" l="l" r="r" t="t"/>
              <a:pathLst>
                <a:path extrusionOk="0" h="27235" w="40153">
                  <a:moveTo>
                    <a:pt x="3800" y="0"/>
                  </a:moveTo>
                  <a:cubicBezTo>
                    <a:pt x="1702" y="0"/>
                    <a:pt x="0" y="1702"/>
                    <a:pt x="0" y="3800"/>
                  </a:cubicBezTo>
                  <a:lnTo>
                    <a:pt x="0" y="23435"/>
                  </a:lnTo>
                  <a:cubicBezTo>
                    <a:pt x="0" y="25532"/>
                    <a:pt x="1702" y="27235"/>
                    <a:pt x="3800" y="27235"/>
                  </a:cubicBezTo>
                  <a:lnTo>
                    <a:pt x="36353" y="27235"/>
                  </a:lnTo>
                  <a:cubicBezTo>
                    <a:pt x="38481" y="27235"/>
                    <a:pt x="40153" y="25532"/>
                    <a:pt x="40153" y="23435"/>
                  </a:cubicBezTo>
                  <a:lnTo>
                    <a:pt x="40153" y="3800"/>
                  </a:lnTo>
                  <a:cubicBezTo>
                    <a:pt x="40153" y="1702"/>
                    <a:pt x="38481" y="0"/>
                    <a:pt x="363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70"/>
            <p:cNvSpPr/>
            <p:nvPr/>
          </p:nvSpPr>
          <p:spPr>
            <a:xfrm>
              <a:off x="4047196" y="2382511"/>
              <a:ext cx="88507" cy="608718"/>
            </a:xfrm>
            <a:custGeom>
              <a:rect b="b" l="l" r="r" t="t"/>
              <a:pathLst>
                <a:path extrusionOk="0" h="27600" w="4013">
                  <a:moveTo>
                    <a:pt x="4013" y="1"/>
                  </a:moveTo>
                  <a:cubicBezTo>
                    <a:pt x="1794" y="1"/>
                    <a:pt x="1" y="1764"/>
                    <a:pt x="1" y="3983"/>
                  </a:cubicBezTo>
                  <a:lnTo>
                    <a:pt x="1" y="23618"/>
                  </a:lnTo>
                  <a:cubicBezTo>
                    <a:pt x="1" y="25807"/>
                    <a:pt x="1794" y="27600"/>
                    <a:pt x="4013" y="27600"/>
                  </a:cubicBezTo>
                  <a:lnTo>
                    <a:pt x="4013" y="27235"/>
                  </a:lnTo>
                  <a:cubicBezTo>
                    <a:pt x="2007" y="27205"/>
                    <a:pt x="396" y="25594"/>
                    <a:pt x="396" y="23618"/>
                  </a:cubicBezTo>
                  <a:lnTo>
                    <a:pt x="396" y="3983"/>
                  </a:lnTo>
                  <a:cubicBezTo>
                    <a:pt x="396" y="1976"/>
                    <a:pt x="2007" y="365"/>
                    <a:pt x="4013" y="365"/>
                  </a:cubicBezTo>
                  <a:lnTo>
                    <a:pt x="4013"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70"/>
            <p:cNvSpPr/>
            <p:nvPr/>
          </p:nvSpPr>
          <p:spPr>
            <a:xfrm>
              <a:off x="4253013" y="2257834"/>
              <a:ext cx="335214" cy="176330"/>
            </a:xfrm>
            <a:custGeom>
              <a:rect b="b" l="l" r="r" t="t"/>
              <a:pathLst>
                <a:path extrusionOk="0" h="7995" w="15199">
                  <a:moveTo>
                    <a:pt x="6444" y="0"/>
                  </a:moveTo>
                  <a:lnTo>
                    <a:pt x="1763" y="1125"/>
                  </a:lnTo>
                  <a:cubicBezTo>
                    <a:pt x="730" y="1368"/>
                    <a:pt x="0" y="2280"/>
                    <a:pt x="0" y="3344"/>
                  </a:cubicBezTo>
                  <a:lnTo>
                    <a:pt x="0" y="7994"/>
                  </a:lnTo>
                  <a:lnTo>
                    <a:pt x="15198" y="7994"/>
                  </a:lnTo>
                  <a:lnTo>
                    <a:pt x="15198" y="760"/>
                  </a:lnTo>
                  <a:cubicBezTo>
                    <a:pt x="15198" y="335"/>
                    <a:pt x="14833" y="0"/>
                    <a:pt x="1443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70"/>
            <p:cNvSpPr/>
            <p:nvPr/>
          </p:nvSpPr>
          <p:spPr>
            <a:xfrm>
              <a:off x="4301953" y="2509217"/>
              <a:ext cx="396196" cy="268167"/>
            </a:xfrm>
            <a:custGeom>
              <a:rect b="b" l="l" r="r" t="t"/>
              <a:pathLst>
                <a:path extrusionOk="0" h="12159" w="17964">
                  <a:moveTo>
                    <a:pt x="0" y="1"/>
                  </a:moveTo>
                  <a:lnTo>
                    <a:pt x="0" y="12159"/>
                  </a:lnTo>
                  <a:lnTo>
                    <a:pt x="17964" y="12159"/>
                  </a:lnTo>
                  <a:lnTo>
                    <a:pt x="17964"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70"/>
            <p:cNvSpPr/>
            <p:nvPr/>
          </p:nvSpPr>
          <p:spPr>
            <a:xfrm>
              <a:off x="4420609" y="2288667"/>
              <a:ext cx="136763" cy="95211"/>
            </a:xfrm>
            <a:custGeom>
              <a:rect b="b" l="l" r="r" t="t"/>
              <a:pathLst>
                <a:path extrusionOk="0" h="4317" w="6201">
                  <a:moveTo>
                    <a:pt x="760" y="0"/>
                  </a:moveTo>
                  <a:cubicBezTo>
                    <a:pt x="334" y="0"/>
                    <a:pt x="0" y="335"/>
                    <a:pt x="0" y="760"/>
                  </a:cubicBezTo>
                  <a:lnTo>
                    <a:pt x="0" y="3557"/>
                  </a:lnTo>
                  <a:cubicBezTo>
                    <a:pt x="0" y="3952"/>
                    <a:pt x="334" y="4317"/>
                    <a:pt x="760" y="4317"/>
                  </a:cubicBezTo>
                  <a:lnTo>
                    <a:pt x="5441" y="4317"/>
                  </a:lnTo>
                  <a:cubicBezTo>
                    <a:pt x="5866" y="4317"/>
                    <a:pt x="6201" y="3952"/>
                    <a:pt x="6201" y="3557"/>
                  </a:cubicBezTo>
                  <a:lnTo>
                    <a:pt x="6201" y="760"/>
                  </a:lnTo>
                  <a:cubicBezTo>
                    <a:pt x="6201" y="335"/>
                    <a:pt x="5866" y="0"/>
                    <a:pt x="544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70"/>
            <p:cNvSpPr/>
            <p:nvPr/>
          </p:nvSpPr>
          <p:spPr>
            <a:xfrm>
              <a:off x="4069317" y="2507629"/>
              <a:ext cx="179682" cy="153790"/>
            </a:xfrm>
            <a:custGeom>
              <a:rect b="b" l="l" r="r" t="t"/>
              <a:pathLst>
                <a:path extrusionOk="0" h="6973" w="8147">
                  <a:moveTo>
                    <a:pt x="4651" y="407"/>
                  </a:moveTo>
                  <a:cubicBezTo>
                    <a:pt x="6353" y="407"/>
                    <a:pt x="7752" y="1775"/>
                    <a:pt x="7752" y="3507"/>
                  </a:cubicBezTo>
                  <a:cubicBezTo>
                    <a:pt x="7752" y="5377"/>
                    <a:pt x="6223" y="6608"/>
                    <a:pt x="4632" y="6608"/>
                  </a:cubicBezTo>
                  <a:cubicBezTo>
                    <a:pt x="3870" y="6608"/>
                    <a:pt x="3093" y="6326"/>
                    <a:pt x="2463" y="5696"/>
                  </a:cubicBezTo>
                  <a:cubicBezTo>
                    <a:pt x="487" y="3750"/>
                    <a:pt x="1885" y="407"/>
                    <a:pt x="4651" y="407"/>
                  </a:cubicBezTo>
                  <a:close/>
                  <a:moveTo>
                    <a:pt x="4640" y="1"/>
                  </a:moveTo>
                  <a:cubicBezTo>
                    <a:pt x="3779" y="1"/>
                    <a:pt x="2901" y="324"/>
                    <a:pt x="2189" y="1045"/>
                  </a:cubicBezTo>
                  <a:cubicBezTo>
                    <a:pt x="1" y="3234"/>
                    <a:pt x="1551" y="6972"/>
                    <a:pt x="4651" y="6972"/>
                  </a:cubicBezTo>
                  <a:cubicBezTo>
                    <a:pt x="6566" y="6972"/>
                    <a:pt x="8147" y="5422"/>
                    <a:pt x="8147" y="3507"/>
                  </a:cubicBezTo>
                  <a:cubicBezTo>
                    <a:pt x="8147" y="1394"/>
                    <a:pt x="6430" y="1"/>
                    <a:pt x="464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70"/>
            <p:cNvSpPr/>
            <p:nvPr/>
          </p:nvSpPr>
          <p:spPr>
            <a:xfrm>
              <a:off x="3905073" y="2532000"/>
              <a:ext cx="8734" cy="318452"/>
            </a:xfrm>
            <a:custGeom>
              <a:rect b="b" l="l" r="r" t="t"/>
              <a:pathLst>
                <a:path extrusionOk="0" h="14439" w="396">
                  <a:moveTo>
                    <a:pt x="1" y="1"/>
                  </a:moveTo>
                  <a:lnTo>
                    <a:pt x="1" y="14439"/>
                  </a:lnTo>
                  <a:lnTo>
                    <a:pt x="396" y="14439"/>
                  </a:lnTo>
                  <a:lnTo>
                    <a:pt x="396" y="1"/>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70"/>
            <p:cNvSpPr/>
            <p:nvPr/>
          </p:nvSpPr>
          <p:spPr>
            <a:xfrm>
              <a:off x="4253013" y="3179601"/>
              <a:ext cx="304359" cy="366047"/>
            </a:xfrm>
            <a:custGeom>
              <a:rect b="b" l="l" r="r" t="t"/>
              <a:pathLst>
                <a:path extrusionOk="0" h="16597" w="13800">
                  <a:moveTo>
                    <a:pt x="1125" y="0"/>
                  </a:moveTo>
                  <a:lnTo>
                    <a:pt x="0" y="16596"/>
                  </a:lnTo>
                  <a:lnTo>
                    <a:pt x="13800" y="16596"/>
                  </a:lnTo>
                  <a:lnTo>
                    <a:pt x="12675"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70"/>
            <p:cNvSpPr/>
            <p:nvPr/>
          </p:nvSpPr>
          <p:spPr>
            <a:xfrm>
              <a:off x="3984846" y="3263388"/>
              <a:ext cx="150856" cy="212522"/>
            </a:xfrm>
            <a:custGeom>
              <a:rect b="b" l="l" r="r" t="t"/>
              <a:pathLst>
                <a:path extrusionOk="0" h="9636" w="6840">
                  <a:moveTo>
                    <a:pt x="3405" y="1"/>
                  </a:moveTo>
                  <a:cubicBezTo>
                    <a:pt x="1521" y="1"/>
                    <a:pt x="1" y="2159"/>
                    <a:pt x="1" y="4833"/>
                  </a:cubicBezTo>
                  <a:cubicBezTo>
                    <a:pt x="1" y="7478"/>
                    <a:pt x="1521" y="9636"/>
                    <a:pt x="3405" y="9636"/>
                  </a:cubicBezTo>
                  <a:cubicBezTo>
                    <a:pt x="5320" y="9636"/>
                    <a:pt x="6840" y="7478"/>
                    <a:pt x="6840" y="4833"/>
                  </a:cubicBezTo>
                  <a:cubicBezTo>
                    <a:pt x="6840" y="2159"/>
                    <a:pt x="5320" y="1"/>
                    <a:pt x="3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70"/>
            <p:cNvSpPr/>
            <p:nvPr/>
          </p:nvSpPr>
          <p:spPr>
            <a:xfrm>
              <a:off x="4059944" y="3348520"/>
              <a:ext cx="307711" cy="42257"/>
            </a:xfrm>
            <a:custGeom>
              <a:rect b="b" l="l" r="r" t="t"/>
              <a:pathLst>
                <a:path extrusionOk="0" h="1916" w="13952">
                  <a:moveTo>
                    <a:pt x="0" y="1"/>
                  </a:moveTo>
                  <a:lnTo>
                    <a:pt x="0" y="1916"/>
                  </a:lnTo>
                  <a:lnTo>
                    <a:pt x="13952" y="1916"/>
                  </a:lnTo>
                  <a:lnTo>
                    <a:pt x="13952"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70"/>
            <p:cNvSpPr/>
            <p:nvPr/>
          </p:nvSpPr>
          <p:spPr>
            <a:xfrm>
              <a:off x="4362957" y="3059600"/>
              <a:ext cx="83809" cy="279569"/>
            </a:xfrm>
            <a:custGeom>
              <a:rect b="b" l="l" r="r" t="t"/>
              <a:pathLst>
                <a:path extrusionOk="0" h="12676" w="3800">
                  <a:moveTo>
                    <a:pt x="0" y="0"/>
                  </a:moveTo>
                  <a:lnTo>
                    <a:pt x="0" y="12675"/>
                  </a:lnTo>
                  <a:lnTo>
                    <a:pt x="3800" y="12675"/>
                  </a:lnTo>
                  <a:lnTo>
                    <a:pt x="38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70"/>
            <p:cNvSpPr/>
            <p:nvPr/>
          </p:nvSpPr>
          <p:spPr>
            <a:xfrm>
              <a:off x="3970775" y="3503390"/>
              <a:ext cx="268167" cy="329833"/>
            </a:xfrm>
            <a:custGeom>
              <a:rect b="b" l="l" r="r" t="t"/>
              <a:pathLst>
                <a:path extrusionOk="0" h="14955" w="12159">
                  <a:moveTo>
                    <a:pt x="6080" y="3830"/>
                  </a:moveTo>
                  <a:cubicBezTo>
                    <a:pt x="7174" y="3830"/>
                    <a:pt x="8359" y="5350"/>
                    <a:pt x="8359" y="7508"/>
                  </a:cubicBezTo>
                  <a:cubicBezTo>
                    <a:pt x="8359" y="9636"/>
                    <a:pt x="7174" y="11155"/>
                    <a:pt x="6080" y="11155"/>
                  </a:cubicBezTo>
                  <a:cubicBezTo>
                    <a:pt x="5016" y="11155"/>
                    <a:pt x="3800" y="9636"/>
                    <a:pt x="3800" y="7508"/>
                  </a:cubicBezTo>
                  <a:cubicBezTo>
                    <a:pt x="3800" y="5350"/>
                    <a:pt x="5016" y="3830"/>
                    <a:pt x="6080" y="3830"/>
                  </a:cubicBezTo>
                  <a:close/>
                  <a:moveTo>
                    <a:pt x="6080" y="0"/>
                  </a:moveTo>
                  <a:cubicBezTo>
                    <a:pt x="2675" y="0"/>
                    <a:pt x="1" y="3283"/>
                    <a:pt x="1" y="7477"/>
                  </a:cubicBezTo>
                  <a:cubicBezTo>
                    <a:pt x="1" y="11672"/>
                    <a:pt x="2675" y="14955"/>
                    <a:pt x="6080" y="14955"/>
                  </a:cubicBezTo>
                  <a:cubicBezTo>
                    <a:pt x="9484" y="14955"/>
                    <a:pt x="12159" y="11672"/>
                    <a:pt x="12159" y="7477"/>
                  </a:cubicBezTo>
                  <a:cubicBezTo>
                    <a:pt x="12159" y="3283"/>
                    <a:pt x="9514" y="0"/>
                    <a:pt x="608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70"/>
            <p:cNvSpPr/>
            <p:nvPr/>
          </p:nvSpPr>
          <p:spPr>
            <a:xfrm>
              <a:off x="4281155" y="3504052"/>
              <a:ext cx="134094" cy="329171"/>
            </a:xfrm>
            <a:custGeom>
              <a:rect b="b" l="l" r="r" t="t"/>
              <a:pathLst>
                <a:path extrusionOk="0" h="14925" w="6080">
                  <a:moveTo>
                    <a:pt x="1" y="1"/>
                  </a:moveTo>
                  <a:lnTo>
                    <a:pt x="1" y="3800"/>
                  </a:lnTo>
                  <a:cubicBezTo>
                    <a:pt x="1065" y="3800"/>
                    <a:pt x="2280" y="5289"/>
                    <a:pt x="2280" y="7447"/>
                  </a:cubicBezTo>
                  <a:cubicBezTo>
                    <a:pt x="2280" y="9606"/>
                    <a:pt x="1065" y="11125"/>
                    <a:pt x="1" y="11125"/>
                  </a:cubicBezTo>
                  <a:lnTo>
                    <a:pt x="1" y="14925"/>
                  </a:lnTo>
                  <a:cubicBezTo>
                    <a:pt x="3405" y="14925"/>
                    <a:pt x="6080" y="11642"/>
                    <a:pt x="6080" y="7447"/>
                  </a:cubicBezTo>
                  <a:cubicBezTo>
                    <a:pt x="6080" y="3283"/>
                    <a:pt x="3405"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70"/>
            <p:cNvSpPr/>
            <p:nvPr/>
          </p:nvSpPr>
          <p:spPr>
            <a:xfrm>
              <a:off x="4511101" y="3504052"/>
              <a:ext cx="134094" cy="329171"/>
            </a:xfrm>
            <a:custGeom>
              <a:rect b="b" l="l" r="r" t="t"/>
              <a:pathLst>
                <a:path extrusionOk="0" h="14925" w="6080">
                  <a:moveTo>
                    <a:pt x="1" y="1"/>
                  </a:moveTo>
                  <a:lnTo>
                    <a:pt x="1" y="3800"/>
                  </a:lnTo>
                  <a:cubicBezTo>
                    <a:pt x="1095" y="3800"/>
                    <a:pt x="2280" y="5289"/>
                    <a:pt x="2280" y="7447"/>
                  </a:cubicBezTo>
                  <a:cubicBezTo>
                    <a:pt x="2280" y="9606"/>
                    <a:pt x="1095" y="11125"/>
                    <a:pt x="1" y="11125"/>
                  </a:cubicBezTo>
                  <a:lnTo>
                    <a:pt x="1" y="14925"/>
                  </a:lnTo>
                  <a:cubicBezTo>
                    <a:pt x="3405" y="14925"/>
                    <a:pt x="6080" y="11642"/>
                    <a:pt x="6080" y="7447"/>
                  </a:cubicBezTo>
                  <a:cubicBezTo>
                    <a:pt x="6080" y="3283"/>
                    <a:pt x="3435" y="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70"/>
            <p:cNvSpPr/>
            <p:nvPr/>
          </p:nvSpPr>
          <p:spPr>
            <a:xfrm>
              <a:off x="4104848" y="3504052"/>
              <a:ext cx="695879" cy="329171"/>
            </a:xfrm>
            <a:custGeom>
              <a:rect b="b" l="l" r="r" t="t"/>
              <a:pathLst>
                <a:path extrusionOk="0" h="14925" w="31552">
                  <a:moveTo>
                    <a:pt x="1" y="1"/>
                  </a:moveTo>
                  <a:lnTo>
                    <a:pt x="1" y="3800"/>
                  </a:lnTo>
                  <a:lnTo>
                    <a:pt x="25472" y="3800"/>
                  </a:lnTo>
                  <a:cubicBezTo>
                    <a:pt x="26536" y="3800"/>
                    <a:pt x="27752" y="5289"/>
                    <a:pt x="27752" y="7447"/>
                  </a:cubicBezTo>
                  <a:cubicBezTo>
                    <a:pt x="27752" y="9606"/>
                    <a:pt x="26536" y="11125"/>
                    <a:pt x="25472" y="11125"/>
                  </a:cubicBezTo>
                  <a:lnTo>
                    <a:pt x="1" y="11125"/>
                  </a:lnTo>
                  <a:lnTo>
                    <a:pt x="1" y="14925"/>
                  </a:lnTo>
                  <a:lnTo>
                    <a:pt x="25472" y="14925"/>
                  </a:lnTo>
                  <a:cubicBezTo>
                    <a:pt x="28877" y="14925"/>
                    <a:pt x="31551" y="11642"/>
                    <a:pt x="31551" y="7447"/>
                  </a:cubicBezTo>
                  <a:cubicBezTo>
                    <a:pt x="31551" y="3283"/>
                    <a:pt x="28877" y="1"/>
                    <a:pt x="2547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70"/>
            <p:cNvSpPr/>
            <p:nvPr/>
          </p:nvSpPr>
          <p:spPr>
            <a:xfrm>
              <a:off x="4226194" y="3791649"/>
              <a:ext cx="335214" cy="299000"/>
            </a:xfrm>
            <a:custGeom>
              <a:rect b="b" l="l" r="r" t="t"/>
              <a:pathLst>
                <a:path extrusionOk="0" h="13557" w="15199">
                  <a:moveTo>
                    <a:pt x="0" y="0"/>
                  </a:moveTo>
                  <a:lnTo>
                    <a:pt x="0" y="13557"/>
                  </a:lnTo>
                  <a:lnTo>
                    <a:pt x="15198" y="13557"/>
                  </a:lnTo>
                  <a:lnTo>
                    <a:pt x="1519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70"/>
            <p:cNvSpPr/>
            <p:nvPr/>
          </p:nvSpPr>
          <p:spPr>
            <a:xfrm>
              <a:off x="4388431" y="2616470"/>
              <a:ext cx="153525" cy="160913"/>
            </a:xfrm>
            <a:custGeom>
              <a:rect b="b" l="l" r="r" t="t"/>
              <a:pathLst>
                <a:path extrusionOk="0" h="7296" w="6961">
                  <a:moveTo>
                    <a:pt x="3526" y="1"/>
                  </a:moveTo>
                  <a:cubicBezTo>
                    <a:pt x="1641" y="1"/>
                    <a:pt x="122" y="1521"/>
                    <a:pt x="122" y="3436"/>
                  </a:cubicBezTo>
                  <a:lnTo>
                    <a:pt x="0" y="7296"/>
                  </a:lnTo>
                  <a:lnTo>
                    <a:pt x="6839" y="7296"/>
                  </a:lnTo>
                  <a:lnTo>
                    <a:pt x="6961" y="3436"/>
                  </a:lnTo>
                  <a:cubicBezTo>
                    <a:pt x="6961" y="1521"/>
                    <a:pt x="5411" y="1"/>
                    <a:pt x="352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70"/>
            <p:cNvSpPr/>
            <p:nvPr/>
          </p:nvSpPr>
          <p:spPr>
            <a:xfrm>
              <a:off x="4438032" y="2555466"/>
              <a:ext cx="56328" cy="55667"/>
            </a:xfrm>
            <a:custGeom>
              <a:rect b="b" l="l" r="r" t="t"/>
              <a:pathLst>
                <a:path extrusionOk="0" h="2524" w="2554">
                  <a:moveTo>
                    <a:pt x="1277" y="1"/>
                  </a:moveTo>
                  <a:cubicBezTo>
                    <a:pt x="578" y="1"/>
                    <a:pt x="0" y="548"/>
                    <a:pt x="0" y="1247"/>
                  </a:cubicBezTo>
                  <a:cubicBezTo>
                    <a:pt x="0" y="1946"/>
                    <a:pt x="578" y="2524"/>
                    <a:pt x="1277" y="2524"/>
                  </a:cubicBezTo>
                  <a:cubicBezTo>
                    <a:pt x="1976" y="2524"/>
                    <a:pt x="2554" y="1946"/>
                    <a:pt x="2554" y="1247"/>
                  </a:cubicBezTo>
                  <a:cubicBezTo>
                    <a:pt x="2554" y="548"/>
                    <a:pt x="1976" y="1"/>
                    <a:pt x="1277" y="1"/>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70"/>
            <p:cNvSpPr/>
            <p:nvPr/>
          </p:nvSpPr>
          <p:spPr>
            <a:xfrm>
              <a:off x="4455456" y="2585638"/>
              <a:ext cx="22827" cy="43603"/>
            </a:xfrm>
            <a:custGeom>
              <a:rect b="b" l="l" r="r" t="t"/>
              <a:pathLst>
                <a:path extrusionOk="0" h="1977" w="1035">
                  <a:moveTo>
                    <a:pt x="1" y="1"/>
                  </a:moveTo>
                  <a:lnTo>
                    <a:pt x="1" y="1976"/>
                  </a:lnTo>
                  <a:lnTo>
                    <a:pt x="1034" y="1976"/>
                  </a:lnTo>
                  <a:lnTo>
                    <a:pt x="1034" y="1"/>
                  </a:ln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70"/>
            <p:cNvSpPr/>
            <p:nvPr/>
          </p:nvSpPr>
          <p:spPr>
            <a:xfrm>
              <a:off x="4431328" y="2543182"/>
              <a:ext cx="69870" cy="47176"/>
            </a:xfrm>
            <a:custGeom>
              <a:rect b="b" l="l" r="r" t="t"/>
              <a:pathLst>
                <a:path extrusionOk="0" h="2139" w="3168">
                  <a:moveTo>
                    <a:pt x="1653" y="0"/>
                  </a:moveTo>
                  <a:cubicBezTo>
                    <a:pt x="1492" y="0"/>
                    <a:pt x="1356" y="15"/>
                    <a:pt x="1277" y="41"/>
                  </a:cubicBezTo>
                  <a:cubicBezTo>
                    <a:pt x="1003" y="132"/>
                    <a:pt x="669" y="345"/>
                    <a:pt x="639" y="619"/>
                  </a:cubicBezTo>
                  <a:cubicBezTo>
                    <a:pt x="609" y="608"/>
                    <a:pt x="579" y="603"/>
                    <a:pt x="550" y="603"/>
                  </a:cubicBezTo>
                  <a:cubicBezTo>
                    <a:pt x="253" y="603"/>
                    <a:pt x="0" y="1129"/>
                    <a:pt x="0" y="1378"/>
                  </a:cubicBezTo>
                  <a:cubicBezTo>
                    <a:pt x="0" y="1652"/>
                    <a:pt x="152" y="1804"/>
                    <a:pt x="365" y="2138"/>
                  </a:cubicBezTo>
                  <a:cubicBezTo>
                    <a:pt x="700" y="2017"/>
                    <a:pt x="730" y="1470"/>
                    <a:pt x="821" y="1166"/>
                  </a:cubicBezTo>
                  <a:cubicBezTo>
                    <a:pt x="901" y="1230"/>
                    <a:pt x="1068" y="1258"/>
                    <a:pt x="1274" y="1258"/>
                  </a:cubicBezTo>
                  <a:cubicBezTo>
                    <a:pt x="1848" y="1258"/>
                    <a:pt x="2723" y="1039"/>
                    <a:pt x="2858" y="771"/>
                  </a:cubicBezTo>
                  <a:cubicBezTo>
                    <a:pt x="3168" y="198"/>
                    <a:pt x="2242" y="0"/>
                    <a:pt x="165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70"/>
            <p:cNvSpPr/>
            <p:nvPr/>
          </p:nvSpPr>
          <p:spPr>
            <a:xfrm>
              <a:off x="4490987" y="2621168"/>
              <a:ext cx="69738" cy="97218"/>
            </a:xfrm>
            <a:custGeom>
              <a:rect b="b" l="l" r="r" t="t"/>
              <a:pathLst>
                <a:path extrusionOk="0" h="4408" w="3162">
                  <a:moveTo>
                    <a:pt x="1" y="1"/>
                  </a:moveTo>
                  <a:lnTo>
                    <a:pt x="791" y="3648"/>
                  </a:lnTo>
                  <a:lnTo>
                    <a:pt x="2979" y="4408"/>
                  </a:lnTo>
                  <a:lnTo>
                    <a:pt x="3162" y="1946"/>
                  </a:lnTo>
                  <a:cubicBezTo>
                    <a:pt x="2159" y="1247"/>
                    <a:pt x="1095" y="578"/>
                    <a:pt x="1"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70"/>
            <p:cNvSpPr/>
            <p:nvPr/>
          </p:nvSpPr>
          <p:spPr>
            <a:xfrm>
              <a:off x="4551991" y="2604406"/>
              <a:ext cx="70422" cy="121457"/>
            </a:xfrm>
            <a:custGeom>
              <a:rect b="b" l="l" r="r" t="t"/>
              <a:pathLst>
                <a:path extrusionOk="0" h="5507" w="3193">
                  <a:moveTo>
                    <a:pt x="1612" y="1"/>
                  </a:moveTo>
                  <a:lnTo>
                    <a:pt x="396" y="2706"/>
                  </a:lnTo>
                  <a:lnTo>
                    <a:pt x="1" y="5107"/>
                  </a:lnTo>
                  <a:cubicBezTo>
                    <a:pt x="521" y="5381"/>
                    <a:pt x="1115" y="5507"/>
                    <a:pt x="1717" y="5507"/>
                  </a:cubicBezTo>
                  <a:cubicBezTo>
                    <a:pt x="1783" y="5507"/>
                    <a:pt x="1849" y="5505"/>
                    <a:pt x="1916" y="5502"/>
                  </a:cubicBezTo>
                  <a:cubicBezTo>
                    <a:pt x="3192" y="5472"/>
                    <a:pt x="3040" y="153"/>
                    <a:pt x="3040" y="153"/>
                  </a:cubicBezTo>
                  <a:lnTo>
                    <a:pt x="1612" y="1"/>
                  </a:ln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70"/>
            <p:cNvSpPr/>
            <p:nvPr/>
          </p:nvSpPr>
          <p:spPr>
            <a:xfrm>
              <a:off x="4403847" y="2684863"/>
              <a:ext cx="80457" cy="89168"/>
            </a:xfrm>
            <a:custGeom>
              <a:rect b="b" l="l" r="r" t="t"/>
              <a:pathLst>
                <a:path extrusionOk="0" h="4043" w="3648">
                  <a:moveTo>
                    <a:pt x="2341" y="0"/>
                  </a:moveTo>
                  <a:lnTo>
                    <a:pt x="669" y="1520"/>
                  </a:lnTo>
                  <a:lnTo>
                    <a:pt x="0" y="3921"/>
                  </a:lnTo>
                  <a:lnTo>
                    <a:pt x="821" y="4043"/>
                  </a:lnTo>
                  <a:cubicBezTo>
                    <a:pt x="2584" y="4012"/>
                    <a:pt x="3648" y="426"/>
                    <a:pt x="3648" y="426"/>
                  </a:cubicBezTo>
                  <a:lnTo>
                    <a:pt x="2341" y="0"/>
                  </a:ln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70"/>
            <p:cNvSpPr/>
            <p:nvPr/>
          </p:nvSpPr>
          <p:spPr>
            <a:xfrm>
              <a:off x="4582824" y="2572912"/>
              <a:ext cx="43603" cy="43581"/>
            </a:xfrm>
            <a:custGeom>
              <a:rect b="b" l="l" r="r" t="t"/>
              <a:pathLst>
                <a:path extrusionOk="0" h="1976" w="1977">
                  <a:moveTo>
                    <a:pt x="974" y="0"/>
                  </a:moveTo>
                  <a:cubicBezTo>
                    <a:pt x="426" y="0"/>
                    <a:pt x="1" y="456"/>
                    <a:pt x="1" y="1003"/>
                  </a:cubicBezTo>
                  <a:cubicBezTo>
                    <a:pt x="1" y="1550"/>
                    <a:pt x="426" y="1976"/>
                    <a:pt x="974" y="1976"/>
                  </a:cubicBezTo>
                  <a:cubicBezTo>
                    <a:pt x="1521" y="1976"/>
                    <a:pt x="1977" y="1550"/>
                    <a:pt x="1977" y="1003"/>
                  </a:cubicBezTo>
                  <a:cubicBezTo>
                    <a:pt x="1977" y="456"/>
                    <a:pt x="1521" y="0"/>
                    <a:pt x="974" y="0"/>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70"/>
            <p:cNvSpPr/>
            <p:nvPr/>
          </p:nvSpPr>
          <p:spPr>
            <a:xfrm>
              <a:off x="4444737" y="2657360"/>
              <a:ext cx="79133" cy="39589"/>
            </a:xfrm>
            <a:custGeom>
              <a:rect b="b" l="l" r="r" t="t"/>
              <a:pathLst>
                <a:path extrusionOk="0" h="1795" w="3588">
                  <a:moveTo>
                    <a:pt x="0" y="1"/>
                  </a:moveTo>
                  <a:cubicBezTo>
                    <a:pt x="0" y="1004"/>
                    <a:pt x="791" y="1794"/>
                    <a:pt x="1794" y="1794"/>
                  </a:cubicBezTo>
                  <a:cubicBezTo>
                    <a:pt x="2766" y="1794"/>
                    <a:pt x="3587" y="1004"/>
                    <a:pt x="3587"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70"/>
            <p:cNvSpPr/>
            <p:nvPr/>
          </p:nvSpPr>
          <p:spPr>
            <a:xfrm>
              <a:off x="4463506" y="2676725"/>
              <a:ext cx="45610" cy="28738"/>
            </a:xfrm>
            <a:custGeom>
              <a:rect b="b" l="l" r="r" t="t"/>
              <a:pathLst>
                <a:path extrusionOk="0" h="1303" w="2068">
                  <a:moveTo>
                    <a:pt x="847" y="0"/>
                  </a:moveTo>
                  <a:cubicBezTo>
                    <a:pt x="436" y="0"/>
                    <a:pt x="110" y="191"/>
                    <a:pt x="61" y="460"/>
                  </a:cubicBezTo>
                  <a:cubicBezTo>
                    <a:pt x="0" y="795"/>
                    <a:pt x="365" y="1159"/>
                    <a:pt x="912" y="1281"/>
                  </a:cubicBezTo>
                  <a:cubicBezTo>
                    <a:pt x="994" y="1295"/>
                    <a:pt x="1074" y="1302"/>
                    <a:pt x="1153" y="1302"/>
                  </a:cubicBezTo>
                  <a:cubicBezTo>
                    <a:pt x="1572" y="1302"/>
                    <a:pt x="1925" y="1107"/>
                    <a:pt x="1976" y="825"/>
                  </a:cubicBezTo>
                  <a:cubicBezTo>
                    <a:pt x="2067" y="491"/>
                    <a:pt x="1672" y="126"/>
                    <a:pt x="1155" y="35"/>
                  </a:cubicBezTo>
                  <a:cubicBezTo>
                    <a:pt x="1049" y="11"/>
                    <a:pt x="946" y="0"/>
                    <a:pt x="847" y="0"/>
                  </a:cubicBezTo>
                  <a:close/>
                </a:path>
              </a:pathLst>
            </a:custGeom>
            <a:solidFill>
              <a:srgbClr val="EB9D7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70"/>
            <p:cNvSpPr/>
            <p:nvPr/>
          </p:nvSpPr>
          <p:spPr>
            <a:xfrm>
              <a:off x="4140378" y="4185154"/>
              <a:ext cx="520917" cy="83809"/>
            </a:xfrm>
            <a:custGeom>
              <a:rect b="b" l="l" r="r" t="t"/>
              <a:pathLst>
                <a:path extrusionOk="0" h="3800" w="23619">
                  <a:moveTo>
                    <a:pt x="1" y="0"/>
                  </a:moveTo>
                  <a:lnTo>
                    <a:pt x="1" y="3800"/>
                  </a:lnTo>
                  <a:lnTo>
                    <a:pt x="23618" y="3800"/>
                  </a:lnTo>
                  <a:lnTo>
                    <a:pt x="23618"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70"/>
            <p:cNvSpPr/>
            <p:nvPr/>
          </p:nvSpPr>
          <p:spPr>
            <a:xfrm>
              <a:off x="4722939" y="3646174"/>
              <a:ext cx="439799" cy="628171"/>
            </a:xfrm>
            <a:custGeom>
              <a:rect b="b" l="l" r="r" t="t"/>
              <a:pathLst>
                <a:path extrusionOk="0" h="28482" w="19941">
                  <a:moveTo>
                    <a:pt x="3223" y="0"/>
                  </a:moveTo>
                  <a:lnTo>
                    <a:pt x="1" y="2037"/>
                  </a:lnTo>
                  <a:lnTo>
                    <a:pt x="16718" y="28481"/>
                  </a:lnTo>
                  <a:lnTo>
                    <a:pt x="19940" y="26445"/>
                  </a:lnTo>
                  <a:lnTo>
                    <a:pt x="3223"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70"/>
            <p:cNvSpPr/>
            <p:nvPr/>
          </p:nvSpPr>
          <p:spPr>
            <a:xfrm>
              <a:off x="3764296" y="4048391"/>
              <a:ext cx="1273081" cy="1636415"/>
            </a:xfrm>
            <a:custGeom>
              <a:rect b="b" l="l" r="r" t="t"/>
              <a:pathLst>
                <a:path extrusionOk="0" h="74197" w="57723">
                  <a:moveTo>
                    <a:pt x="16962" y="1"/>
                  </a:moveTo>
                  <a:lnTo>
                    <a:pt x="1" y="74196"/>
                  </a:lnTo>
                  <a:lnTo>
                    <a:pt x="3891" y="74196"/>
                  </a:lnTo>
                  <a:lnTo>
                    <a:pt x="20001" y="3800"/>
                  </a:lnTo>
                  <a:lnTo>
                    <a:pt x="37752" y="3800"/>
                  </a:lnTo>
                  <a:lnTo>
                    <a:pt x="53831" y="74196"/>
                  </a:lnTo>
                  <a:lnTo>
                    <a:pt x="57722" y="74196"/>
                  </a:lnTo>
                  <a:lnTo>
                    <a:pt x="4076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70"/>
            <p:cNvSpPr/>
            <p:nvPr/>
          </p:nvSpPr>
          <p:spPr>
            <a:xfrm>
              <a:off x="4358921" y="4103374"/>
              <a:ext cx="110628" cy="1581432"/>
            </a:xfrm>
            <a:custGeom>
              <a:rect b="b" l="l" r="r" t="t"/>
              <a:pathLst>
                <a:path extrusionOk="0" h="71704" w="5016">
                  <a:moveTo>
                    <a:pt x="3800" y="0"/>
                  </a:moveTo>
                  <a:lnTo>
                    <a:pt x="1" y="61"/>
                  </a:lnTo>
                  <a:lnTo>
                    <a:pt x="1217" y="71703"/>
                  </a:lnTo>
                  <a:lnTo>
                    <a:pt x="5016" y="71703"/>
                  </a:lnTo>
                  <a:lnTo>
                    <a:pt x="3800"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70"/>
            <p:cNvSpPr/>
            <p:nvPr/>
          </p:nvSpPr>
          <p:spPr>
            <a:xfrm>
              <a:off x="1883425" y="3657475"/>
              <a:ext cx="76200" cy="371475"/>
            </a:xfrm>
            <a:custGeom>
              <a:rect b="b" l="l" r="r" t="t"/>
              <a:pathLst>
                <a:path extrusionOk="0" h="14859" w="3048">
                  <a:moveTo>
                    <a:pt x="3048" y="14859"/>
                  </a:moveTo>
                  <a:cubicBezTo>
                    <a:pt x="2540" y="12383"/>
                    <a:pt x="508" y="2477"/>
                    <a:pt x="0" y="0"/>
                  </a:cubicBezTo>
                </a:path>
              </a:pathLst>
            </a:custGeom>
            <a:noFill/>
            <a:ln cap="flat" cmpd="sng" w="19050">
              <a:solidFill>
                <a:schemeClr val="dk1"/>
              </a:solidFill>
              <a:prstDash val="solid"/>
              <a:round/>
              <a:headEnd len="med" w="med" type="none"/>
              <a:tailEnd len="med" w="med" type="none"/>
            </a:ln>
          </p:spPr>
        </p:sp>
        <p:sp>
          <p:nvSpPr>
            <p:cNvPr id="2033" name="Google Shape;2033;p70"/>
            <p:cNvSpPr/>
            <p:nvPr/>
          </p:nvSpPr>
          <p:spPr>
            <a:xfrm>
              <a:off x="507075" y="3410250"/>
              <a:ext cx="133350" cy="576275"/>
            </a:xfrm>
            <a:custGeom>
              <a:rect b="b" l="l" r="r" t="t"/>
              <a:pathLst>
                <a:path extrusionOk="0" h="23051" w="5334">
                  <a:moveTo>
                    <a:pt x="0" y="23051"/>
                  </a:moveTo>
                  <a:cubicBezTo>
                    <a:pt x="381" y="21210"/>
                    <a:pt x="1556" y="15114"/>
                    <a:pt x="2286" y="12002"/>
                  </a:cubicBezTo>
                  <a:cubicBezTo>
                    <a:pt x="3016" y="8891"/>
                    <a:pt x="3873" y="6382"/>
                    <a:pt x="4381" y="4382"/>
                  </a:cubicBezTo>
                  <a:cubicBezTo>
                    <a:pt x="4889" y="2382"/>
                    <a:pt x="5175" y="730"/>
                    <a:pt x="5334" y="0"/>
                  </a:cubicBezTo>
                </a:path>
              </a:pathLst>
            </a:custGeom>
            <a:noFill/>
            <a:ln cap="flat" cmpd="sng" w="19050">
              <a:solidFill>
                <a:schemeClr val="dk1"/>
              </a:solidFill>
              <a:prstDash val="solid"/>
              <a:round/>
              <a:headEnd len="med" w="med" type="none"/>
              <a:tailEnd len="med" w="med" type="none"/>
            </a:ln>
          </p:spPr>
        </p:sp>
        <p:sp>
          <p:nvSpPr>
            <p:cNvPr id="2034" name="Google Shape;2034;p70"/>
            <p:cNvSpPr/>
            <p:nvPr/>
          </p:nvSpPr>
          <p:spPr>
            <a:xfrm>
              <a:off x="1832940" y="3647520"/>
              <a:ext cx="234665" cy="466596"/>
            </a:xfrm>
            <a:custGeom>
              <a:rect b="b" l="l" r="r" t="t"/>
              <a:pathLst>
                <a:path extrusionOk="0" h="21156" w="10640">
                  <a:moveTo>
                    <a:pt x="8542" y="0"/>
                  </a:moveTo>
                  <a:lnTo>
                    <a:pt x="1" y="20274"/>
                  </a:lnTo>
                  <a:lnTo>
                    <a:pt x="2098" y="21156"/>
                  </a:lnTo>
                  <a:lnTo>
                    <a:pt x="10639" y="882"/>
                  </a:lnTo>
                  <a:lnTo>
                    <a:pt x="8542"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5" name="Google Shape;2035;p70"/>
          <p:cNvGrpSpPr/>
          <p:nvPr/>
        </p:nvGrpSpPr>
        <p:grpSpPr>
          <a:xfrm flipH="1" rot="5097446">
            <a:off x="3007403" y="997503"/>
            <a:ext cx="550901" cy="479743"/>
            <a:chOff x="1434628" y="2199861"/>
            <a:chExt cx="363255" cy="316293"/>
          </a:xfrm>
        </p:grpSpPr>
        <p:sp>
          <p:nvSpPr>
            <p:cNvPr id="2036" name="Google Shape;2036;p70"/>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70"/>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70"/>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70"/>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0" name="Google Shape;2040;p7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44" name="Shape 2044"/>
        <p:cNvGrpSpPr/>
        <p:nvPr/>
      </p:nvGrpSpPr>
      <p:grpSpPr>
        <a:xfrm>
          <a:off x="0" y="0"/>
          <a:ext cx="0" cy="0"/>
          <a:chOff x="0" y="0"/>
          <a:chExt cx="0" cy="0"/>
        </a:xfrm>
      </p:grpSpPr>
      <p:grpSp>
        <p:nvGrpSpPr>
          <p:cNvPr id="2045" name="Google Shape;2045;p71"/>
          <p:cNvGrpSpPr/>
          <p:nvPr/>
        </p:nvGrpSpPr>
        <p:grpSpPr>
          <a:xfrm>
            <a:off x="3533700" y="-3233841"/>
            <a:ext cx="8448313" cy="9249305"/>
            <a:chOff x="3533700" y="-3233841"/>
            <a:chExt cx="8448313" cy="9249305"/>
          </a:xfrm>
        </p:grpSpPr>
        <p:sp>
          <p:nvSpPr>
            <p:cNvPr id="2046" name="Google Shape;2046;p71"/>
            <p:cNvSpPr/>
            <p:nvPr/>
          </p:nvSpPr>
          <p:spPr>
            <a:xfrm rot="-9515644">
              <a:off x="5141118" y="-2275314"/>
              <a:ext cx="6169000" cy="4847174"/>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71"/>
            <p:cNvSpPr/>
            <p:nvPr/>
          </p:nvSpPr>
          <p:spPr>
            <a:xfrm>
              <a:off x="3533700" y="1168151"/>
              <a:ext cx="6169116" cy="4847313"/>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48" name="Google Shape;2048;p71"/>
          <p:cNvSpPr/>
          <p:nvPr/>
        </p:nvSpPr>
        <p:spPr>
          <a:xfrm>
            <a:off x="7312588" y="3067025"/>
            <a:ext cx="571800" cy="571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49" name="Google Shape;2049;p71"/>
          <p:cNvGrpSpPr/>
          <p:nvPr/>
        </p:nvGrpSpPr>
        <p:grpSpPr>
          <a:xfrm>
            <a:off x="1954725" y="421481"/>
            <a:ext cx="5117250" cy="862425"/>
            <a:chOff x="1954725" y="409575"/>
            <a:chExt cx="5117250" cy="862425"/>
          </a:xfrm>
        </p:grpSpPr>
        <p:sp>
          <p:nvSpPr>
            <p:cNvPr id="2050" name="Google Shape;2050;p71"/>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71"/>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52" name="Google Shape;2052;p71"/>
          <p:cNvSpPr/>
          <p:nvPr/>
        </p:nvSpPr>
        <p:spPr>
          <a:xfrm>
            <a:off x="1254688" y="3067025"/>
            <a:ext cx="571800" cy="571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71"/>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Multinomial NB</a:t>
            </a:r>
            <a:endParaRPr/>
          </a:p>
        </p:txBody>
      </p:sp>
      <p:pic>
        <p:nvPicPr>
          <p:cNvPr id="2054" name="Google Shape;2054;p71"/>
          <p:cNvPicPr preferRelativeResize="0"/>
          <p:nvPr/>
        </p:nvPicPr>
        <p:blipFill>
          <a:blip r:embed="rId3">
            <a:alphaModFix/>
          </a:blip>
          <a:stretch>
            <a:fillRect/>
          </a:stretch>
        </p:blipFill>
        <p:spPr>
          <a:xfrm>
            <a:off x="4395150" y="1491375"/>
            <a:ext cx="4560449" cy="3260675"/>
          </a:xfrm>
          <a:prstGeom prst="rect">
            <a:avLst/>
          </a:prstGeom>
          <a:noFill/>
          <a:ln>
            <a:noFill/>
          </a:ln>
        </p:spPr>
      </p:pic>
      <p:sp>
        <p:nvSpPr>
          <p:cNvPr id="2055" name="Google Shape;2055;p7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56" name="Google Shape;2056;p71"/>
          <p:cNvPicPr preferRelativeResize="0"/>
          <p:nvPr/>
        </p:nvPicPr>
        <p:blipFill>
          <a:blip r:embed="rId4">
            <a:alphaModFix/>
          </a:blip>
          <a:stretch>
            <a:fillRect/>
          </a:stretch>
        </p:blipFill>
        <p:spPr>
          <a:xfrm>
            <a:off x="155175" y="1526263"/>
            <a:ext cx="4076700" cy="3190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060" name="Shape 2060"/>
        <p:cNvGrpSpPr/>
        <p:nvPr/>
      </p:nvGrpSpPr>
      <p:grpSpPr>
        <a:xfrm>
          <a:off x="0" y="0"/>
          <a:ext cx="0" cy="0"/>
          <a:chOff x="0" y="0"/>
          <a:chExt cx="0" cy="0"/>
        </a:xfrm>
      </p:grpSpPr>
      <p:grpSp>
        <p:nvGrpSpPr>
          <p:cNvPr id="2061" name="Google Shape;2061;p72"/>
          <p:cNvGrpSpPr/>
          <p:nvPr/>
        </p:nvGrpSpPr>
        <p:grpSpPr>
          <a:xfrm>
            <a:off x="3533700" y="-3233841"/>
            <a:ext cx="8448313" cy="9249305"/>
            <a:chOff x="3533700" y="-3233841"/>
            <a:chExt cx="8448313" cy="9249305"/>
          </a:xfrm>
        </p:grpSpPr>
        <p:sp>
          <p:nvSpPr>
            <p:cNvPr id="2062" name="Google Shape;2062;p72"/>
            <p:cNvSpPr/>
            <p:nvPr/>
          </p:nvSpPr>
          <p:spPr>
            <a:xfrm rot="-9515644">
              <a:off x="5141118" y="-2275314"/>
              <a:ext cx="6169000" cy="4847174"/>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72"/>
            <p:cNvSpPr/>
            <p:nvPr/>
          </p:nvSpPr>
          <p:spPr>
            <a:xfrm>
              <a:off x="3533700" y="1168151"/>
              <a:ext cx="6169116" cy="4847313"/>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4" name="Google Shape;2064;p72"/>
          <p:cNvSpPr/>
          <p:nvPr/>
        </p:nvSpPr>
        <p:spPr>
          <a:xfrm>
            <a:off x="7312588" y="3067025"/>
            <a:ext cx="571800" cy="571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065" name="Google Shape;2065;p72"/>
          <p:cNvGrpSpPr/>
          <p:nvPr/>
        </p:nvGrpSpPr>
        <p:grpSpPr>
          <a:xfrm>
            <a:off x="1954725" y="421481"/>
            <a:ext cx="5117250" cy="862425"/>
            <a:chOff x="1954725" y="409575"/>
            <a:chExt cx="5117250" cy="862425"/>
          </a:xfrm>
        </p:grpSpPr>
        <p:sp>
          <p:nvSpPr>
            <p:cNvPr id="2066" name="Google Shape;2066;p72"/>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72"/>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68" name="Google Shape;2068;p72"/>
          <p:cNvSpPr/>
          <p:nvPr/>
        </p:nvSpPr>
        <p:spPr>
          <a:xfrm>
            <a:off x="1254688" y="3067025"/>
            <a:ext cx="571800" cy="571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72"/>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Logistic Regression</a:t>
            </a:r>
            <a:endParaRPr/>
          </a:p>
        </p:txBody>
      </p:sp>
      <p:pic>
        <p:nvPicPr>
          <p:cNvPr id="2070" name="Google Shape;2070;p72"/>
          <p:cNvPicPr preferRelativeResize="0"/>
          <p:nvPr/>
        </p:nvPicPr>
        <p:blipFill>
          <a:blip r:embed="rId3">
            <a:alphaModFix/>
          </a:blip>
          <a:stretch>
            <a:fillRect/>
          </a:stretch>
        </p:blipFill>
        <p:spPr>
          <a:xfrm>
            <a:off x="4455452" y="1329300"/>
            <a:ext cx="4474600" cy="3181450"/>
          </a:xfrm>
          <a:prstGeom prst="rect">
            <a:avLst/>
          </a:prstGeom>
          <a:noFill/>
          <a:ln>
            <a:noFill/>
          </a:ln>
        </p:spPr>
      </p:pic>
      <p:sp>
        <p:nvSpPr>
          <p:cNvPr id="2071" name="Google Shape;2071;p7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72" name="Google Shape;2072;p72"/>
          <p:cNvPicPr preferRelativeResize="0"/>
          <p:nvPr/>
        </p:nvPicPr>
        <p:blipFill>
          <a:blip r:embed="rId4">
            <a:alphaModFix/>
          </a:blip>
          <a:stretch>
            <a:fillRect/>
          </a:stretch>
        </p:blipFill>
        <p:spPr>
          <a:xfrm>
            <a:off x="267025" y="1319825"/>
            <a:ext cx="4057650" cy="3200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6" name="Shape 2076"/>
        <p:cNvGrpSpPr/>
        <p:nvPr/>
      </p:nvGrpSpPr>
      <p:grpSpPr>
        <a:xfrm>
          <a:off x="0" y="0"/>
          <a:ext cx="0" cy="0"/>
          <a:chOff x="0" y="0"/>
          <a:chExt cx="0" cy="0"/>
        </a:xfrm>
      </p:grpSpPr>
      <p:grpSp>
        <p:nvGrpSpPr>
          <p:cNvPr id="2077" name="Google Shape;2077;p73"/>
          <p:cNvGrpSpPr/>
          <p:nvPr/>
        </p:nvGrpSpPr>
        <p:grpSpPr>
          <a:xfrm>
            <a:off x="1101087" y="421494"/>
            <a:ext cx="6941825" cy="862412"/>
            <a:chOff x="1040325" y="409588"/>
            <a:chExt cx="6941825" cy="862412"/>
          </a:xfrm>
        </p:grpSpPr>
        <p:sp>
          <p:nvSpPr>
            <p:cNvPr id="2078" name="Google Shape;2078;p73"/>
            <p:cNvSpPr/>
            <p:nvPr/>
          </p:nvSpPr>
          <p:spPr>
            <a:xfrm>
              <a:off x="1086050" y="409588"/>
              <a:ext cx="68961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73"/>
            <p:cNvSpPr/>
            <p:nvPr/>
          </p:nvSpPr>
          <p:spPr>
            <a:xfrm flipH="1" rot="-10419122">
              <a:off x="10670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80" name="Google Shape;2080;p73"/>
          <p:cNvSpPr txBox="1"/>
          <p:nvPr>
            <p:ph idx="8"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Example Testing</a:t>
            </a:r>
            <a:endParaRPr/>
          </a:p>
        </p:txBody>
      </p:sp>
      <p:grpSp>
        <p:nvGrpSpPr>
          <p:cNvPr id="2081" name="Google Shape;2081;p73"/>
          <p:cNvGrpSpPr/>
          <p:nvPr/>
        </p:nvGrpSpPr>
        <p:grpSpPr>
          <a:xfrm>
            <a:off x="-179343" y="2358034"/>
            <a:ext cx="1978129" cy="2259239"/>
            <a:chOff x="-188869" y="2019485"/>
            <a:chExt cx="1853049" cy="2116383"/>
          </a:xfrm>
        </p:grpSpPr>
        <p:sp>
          <p:nvSpPr>
            <p:cNvPr id="2082" name="Google Shape;2082;p73"/>
            <p:cNvSpPr/>
            <p:nvPr/>
          </p:nvSpPr>
          <p:spPr>
            <a:xfrm flipH="1" rot="1198285">
              <a:off x="43592" y="2530547"/>
              <a:ext cx="834549" cy="1508147"/>
            </a:xfrm>
            <a:custGeom>
              <a:rect b="b" l="l" r="r" t="t"/>
              <a:pathLst>
                <a:path extrusionOk="0" h="49709" w="27507">
                  <a:moveTo>
                    <a:pt x="1590" y="0"/>
                  </a:moveTo>
                  <a:lnTo>
                    <a:pt x="0" y="1405"/>
                  </a:lnTo>
                  <a:lnTo>
                    <a:pt x="24364" y="48876"/>
                  </a:lnTo>
                  <a:cubicBezTo>
                    <a:pt x="24635" y="49392"/>
                    <a:pt x="25166" y="49708"/>
                    <a:pt x="25736" y="49708"/>
                  </a:cubicBezTo>
                  <a:cubicBezTo>
                    <a:pt x="25942" y="49708"/>
                    <a:pt x="26154" y="49667"/>
                    <a:pt x="26360" y="49578"/>
                  </a:cubicBezTo>
                  <a:cubicBezTo>
                    <a:pt x="27136" y="49209"/>
                    <a:pt x="27506" y="48210"/>
                    <a:pt x="27063" y="47434"/>
                  </a:cubicBezTo>
                  <a:lnTo>
                    <a:pt x="1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73"/>
            <p:cNvSpPr/>
            <p:nvPr/>
          </p:nvSpPr>
          <p:spPr>
            <a:xfrm flipH="1" rot="201239">
              <a:off x="603154" y="2049715"/>
              <a:ext cx="1047682" cy="486827"/>
            </a:xfrm>
            <a:custGeom>
              <a:rect b="b" l="l" r="r" t="t"/>
              <a:pathLst>
                <a:path extrusionOk="0" h="16046" w="34532">
                  <a:moveTo>
                    <a:pt x="1738" y="1"/>
                  </a:moveTo>
                  <a:cubicBezTo>
                    <a:pt x="777" y="1"/>
                    <a:pt x="1" y="777"/>
                    <a:pt x="1" y="1738"/>
                  </a:cubicBezTo>
                  <a:lnTo>
                    <a:pt x="1" y="14271"/>
                  </a:lnTo>
                  <a:cubicBezTo>
                    <a:pt x="1" y="15233"/>
                    <a:pt x="777" y="16046"/>
                    <a:pt x="1738" y="16046"/>
                  </a:cubicBezTo>
                  <a:lnTo>
                    <a:pt x="32757" y="16046"/>
                  </a:lnTo>
                  <a:cubicBezTo>
                    <a:pt x="33755" y="16046"/>
                    <a:pt x="34531" y="15233"/>
                    <a:pt x="34531" y="14271"/>
                  </a:cubicBezTo>
                  <a:lnTo>
                    <a:pt x="34531" y="1738"/>
                  </a:lnTo>
                  <a:cubicBezTo>
                    <a:pt x="34531" y="777"/>
                    <a:pt x="33755" y="1"/>
                    <a:pt x="32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73"/>
            <p:cNvSpPr/>
            <p:nvPr/>
          </p:nvSpPr>
          <p:spPr>
            <a:xfrm flipH="1" rot="201239">
              <a:off x="669501" y="2245889"/>
              <a:ext cx="66201" cy="65108"/>
            </a:xfrm>
            <a:custGeom>
              <a:rect b="b" l="l" r="r" t="t"/>
              <a:pathLst>
                <a:path extrusionOk="0" h="2146" w="2182">
                  <a:moveTo>
                    <a:pt x="1073" y="1"/>
                  </a:moveTo>
                  <a:cubicBezTo>
                    <a:pt x="481" y="1"/>
                    <a:pt x="1" y="481"/>
                    <a:pt x="1" y="1073"/>
                  </a:cubicBezTo>
                  <a:cubicBezTo>
                    <a:pt x="1" y="1665"/>
                    <a:pt x="481" y="2145"/>
                    <a:pt x="1073" y="2145"/>
                  </a:cubicBezTo>
                  <a:cubicBezTo>
                    <a:pt x="1664" y="2145"/>
                    <a:pt x="2182" y="1665"/>
                    <a:pt x="2182" y="1073"/>
                  </a:cubicBezTo>
                  <a:cubicBezTo>
                    <a:pt x="2182" y="481"/>
                    <a:pt x="1664"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73"/>
            <p:cNvSpPr/>
            <p:nvPr/>
          </p:nvSpPr>
          <p:spPr>
            <a:xfrm flipH="1" rot="201239">
              <a:off x="1236746" y="2225685"/>
              <a:ext cx="95387" cy="323055"/>
            </a:xfrm>
            <a:custGeom>
              <a:rect b="b" l="l" r="r" t="t"/>
              <a:pathLst>
                <a:path extrusionOk="0" h="10648" w="3144">
                  <a:moveTo>
                    <a:pt x="666" y="0"/>
                  </a:moveTo>
                  <a:cubicBezTo>
                    <a:pt x="296" y="0"/>
                    <a:pt x="1" y="296"/>
                    <a:pt x="1" y="666"/>
                  </a:cubicBezTo>
                  <a:lnTo>
                    <a:pt x="1" y="9982"/>
                  </a:lnTo>
                  <a:cubicBezTo>
                    <a:pt x="1" y="10352"/>
                    <a:pt x="296" y="10648"/>
                    <a:pt x="666" y="10648"/>
                  </a:cubicBezTo>
                  <a:lnTo>
                    <a:pt x="2478" y="10648"/>
                  </a:lnTo>
                  <a:cubicBezTo>
                    <a:pt x="2847" y="10648"/>
                    <a:pt x="3143" y="10352"/>
                    <a:pt x="3143" y="9982"/>
                  </a:cubicBezTo>
                  <a:lnTo>
                    <a:pt x="3143" y="666"/>
                  </a:lnTo>
                  <a:cubicBezTo>
                    <a:pt x="3143" y="296"/>
                    <a:pt x="2847" y="0"/>
                    <a:pt x="2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73"/>
            <p:cNvSpPr/>
            <p:nvPr/>
          </p:nvSpPr>
          <p:spPr>
            <a:xfrm flipH="1" rot="201239">
              <a:off x="922676" y="2206775"/>
              <a:ext cx="96480" cy="323055"/>
            </a:xfrm>
            <a:custGeom>
              <a:rect b="b" l="l" r="r" t="t"/>
              <a:pathLst>
                <a:path extrusionOk="0" h="10648" w="3180">
                  <a:moveTo>
                    <a:pt x="666" y="0"/>
                  </a:moveTo>
                  <a:cubicBezTo>
                    <a:pt x="296" y="0"/>
                    <a:pt x="0" y="296"/>
                    <a:pt x="0" y="666"/>
                  </a:cubicBezTo>
                  <a:lnTo>
                    <a:pt x="0" y="9982"/>
                  </a:lnTo>
                  <a:cubicBezTo>
                    <a:pt x="0" y="10352"/>
                    <a:pt x="296" y="10648"/>
                    <a:pt x="666" y="10648"/>
                  </a:cubicBezTo>
                  <a:lnTo>
                    <a:pt x="2477" y="10648"/>
                  </a:lnTo>
                  <a:cubicBezTo>
                    <a:pt x="2884" y="10648"/>
                    <a:pt x="3180" y="10352"/>
                    <a:pt x="3180" y="9982"/>
                  </a:cubicBezTo>
                  <a:lnTo>
                    <a:pt x="3180" y="666"/>
                  </a:lnTo>
                  <a:cubicBezTo>
                    <a:pt x="3180" y="296"/>
                    <a:pt x="2884" y="0"/>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73"/>
            <p:cNvSpPr/>
            <p:nvPr/>
          </p:nvSpPr>
          <p:spPr>
            <a:xfrm flipH="1" rot="201239">
              <a:off x="908512" y="2528784"/>
              <a:ext cx="420657" cy="172753"/>
            </a:xfrm>
            <a:custGeom>
              <a:rect b="b" l="l" r="r" t="t"/>
              <a:pathLst>
                <a:path extrusionOk="0" h="5694" w="13865">
                  <a:moveTo>
                    <a:pt x="1" y="0"/>
                  </a:moveTo>
                  <a:lnTo>
                    <a:pt x="1" y="148"/>
                  </a:lnTo>
                  <a:cubicBezTo>
                    <a:pt x="1" y="3217"/>
                    <a:pt x="2478" y="5694"/>
                    <a:pt x="5546" y="5694"/>
                  </a:cubicBezTo>
                  <a:lnTo>
                    <a:pt x="8319" y="5694"/>
                  </a:lnTo>
                  <a:cubicBezTo>
                    <a:pt x="11388" y="5694"/>
                    <a:pt x="13865" y="3217"/>
                    <a:pt x="13865" y="148"/>
                  </a:cubicBezTo>
                  <a:lnTo>
                    <a:pt x="138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73"/>
            <p:cNvSpPr/>
            <p:nvPr/>
          </p:nvSpPr>
          <p:spPr>
            <a:xfrm flipH="1" rot="201239">
              <a:off x="1031100" y="2612241"/>
              <a:ext cx="186254" cy="186254"/>
            </a:xfrm>
            <a:custGeom>
              <a:rect b="b" l="l" r="r" t="t"/>
              <a:pathLst>
                <a:path extrusionOk="0" h="6139" w="6139">
                  <a:moveTo>
                    <a:pt x="3069" y="1"/>
                  </a:moveTo>
                  <a:cubicBezTo>
                    <a:pt x="1369" y="1"/>
                    <a:pt x="1" y="1369"/>
                    <a:pt x="1" y="3069"/>
                  </a:cubicBezTo>
                  <a:cubicBezTo>
                    <a:pt x="1" y="4770"/>
                    <a:pt x="1369" y="6138"/>
                    <a:pt x="3069" y="6138"/>
                  </a:cubicBezTo>
                  <a:cubicBezTo>
                    <a:pt x="4770" y="6138"/>
                    <a:pt x="6138" y="4770"/>
                    <a:pt x="6138" y="3069"/>
                  </a:cubicBezTo>
                  <a:cubicBezTo>
                    <a:pt x="6138" y="1369"/>
                    <a:pt x="4770" y="1"/>
                    <a:pt x="3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9" name="Google Shape;2089;p73"/>
          <p:cNvGrpSpPr/>
          <p:nvPr/>
        </p:nvGrpSpPr>
        <p:grpSpPr>
          <a:xfrm>
            <a:off x="909738" y="3578100"/>
            <a:ext cx="812427" cy="632475"/>
            <a:chOff x="1101063" y="3241650"/>
            <a:chExt cx="812427" cy="632475"/>
          </a:xfrm>
        </p:grpSpPr>
        <p:sp>
          <p:nvSpPr>
            <p:cNvPr id="2090" name="Google Shape;2090;p73"/>
            <p:cNvSpPr/>
            <p:nvPr/>
          </p:nvSpPr>
          <p:spPr>
            <a:xfrm rot="10800000">
              <a:off x="1101063" y="3241650"/>
              <a:ext cx="812427" cy="632475"/>
            </a:xfrm>
            <a:custGeom>
              <a:rect b="b" l="l" r="r" t="t"/>
              <a:pathLst>
                <a:path extrusionOk="0" h="34472" w="44280">
                  <a:moveTo>
                    <a:pt x="22140" y="0"/>
                  </a:moveTo>
                  <a:cubicBezTo>
                    <a:pt x="9931" y="0"/>
                    <a:pt x="1" y="4599"/>
                    <a:pt x="1" y="10297"/>
                  </a:cubicBezTo>
                  <a:cubicBezTo>
                    <a:pt x="1" y="15140"/>
                    <a:pt x="7245" y="19210"/>
                    <a:pt x="16931" y="20268"/>
                  </a:cubicBezTo>
                  <a:cubicBezTo>
                    <a:pt x="16929" y="20268"/>
                    <a:pt x="16927" y="20267"/>
                    <a:pt x="16925" y="20267"/>
                  </a:cubicBezTo>
                  <a:cubicBezTo>
                    <a:pt x="16436" y="20267"/>
                    <a:pt x="15588" y="25317"/>
                    <a:pt x="15547" y="25965"/>
                  </a:cubicBezTo>
                  <a:cubicBezTo>
                    <a:pt x="15344" y="28244"/>
                    <a:pt x="15506" y="30564"/>
                    <a:pt x="16036" y="32802"/>
                  </a:cubicBezTo>
                  <a:cubicBezTo>
                    <a:pt x="16117" y="33454"/>
                    <a:pt x="16443" y="34023"/>
                    <a:pt x="16890" y="34471"/>
                  </a:cubicBezTo>
                  <a:cubicBezTo>
                    <a:pt x="16972" y="30401"/>
                    <a:pt x="17704" y="26128"/>
                    <a:pt x="19861" y="22628"/>
                  </a:cubicBezTo>
                  <a:cubicBezTo>
                    <a:pt x="20309" y="21896"/>
                    <a:pt x="20879" y="21163"/>
                    <a:pt x="21489" y="20553"/>
                  </a:cubicBezTo>
                  <a:lnTo>
                    <a:pt x="22140" y="20553"/>
                  </a:lnTo>
                  <a:cubicBezTo>
                    <a:pt x="34390" y="20553"/>
                    <a:pt x="44279" y="15994"/>
                    <a:pt x="44279" y="10297"/>
                  </a:cubicBezTo>
                  <a:cubicBezTo>
                    <a:pt x="44279" y="4599"/>
                    <a:pt x="34390" y="0"/>
                    <a:pt x="22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73"/>
            <p:cNvSpPr/>
            <p:nvPr/>
          </p:nvSpPr>
          <p:spPr>
            <a:xfrm rot="10800000">
              <a:off x="1305284" y="3638892"/>
              <a:ext cx="387536" cy="134909"/>
            </a:xfrm>
            <a:custGeom>
              <a:rect b="b" l="l" r="r" t="t"/>
              <a:pathLst>
                <a:path extrusionOk="0" h="7353" w="21122">
                  <a:moveTo>
                    <a:pt x="14424" y="1834"/>
                  </a:moveTo>
                  <a:cubicBezTo>
                    <a:pt x="14494" y="1905"/>
                    <a:pt x="14532" y="1945"/>
                    <a:pt x="14570" y="2021"/>
                  </a:cubicBezTo>
                  <a:cubicBezTo>
                    <a:pt x="14895" y="2672"/>
                    <a:pt x="15017" y="3364"/>
                    <a:pt x="15017" y="4056"/>
                  </a:cubicBezTo>
                  <a:cubicBezTo>
                    <a:pt x="15099" y="4666"/>
                    <a:pt x="15058" y="5236"/>
                    <a:pt x="14895" y="5846"/>
                  </a:cubicBezTo>
                  <a:cubicBezTo>
                    <a:pt x="14773" y="6375"/>
                    <a:pt x="14366" y="6782"/>
                    <a:pt x="13796" y="6945"/>
                  </a:cubicBezTo>
                  <a:cubicBezTo>
                    <a:pt x="13741" y="6952"/>
                    <a:pt x="13686" y="6956"/>
                    <a:pt x="13632" y="6956"/>
                  </a:cubicBezTo>
                  <a:cubicBezTo>
                    <a:pt x="13373" y="6956"/>
                    <a:pt x="13137" y="6877"/>
                    <a:pt x="12901" y="6742"/>
                  </a:cubicBezTo>
                  <a:cubicBezTo>
                    <a:pt x="12535" y="6457"/>
                    <a:pt x="12291" y="6050"/>
                    <a:pt x="12250" y="5602"/>
                  </a:cubicBezTo>
                  <a:cubicBezTo>
                    <a:pt x="12128" y="4707"/>
                    <a:pt x="12413" y="3771"/>
                    <a:pt x="13064" y="3079"/>
                  </a:cubicBezTo>
                  <a:cubicBezTo>
                    <a:pt x="13425" y="2598"/>
                    <a:pt x="13904" y="2196"/>
                    <a:pt x="14424" y="1834"/>
                  </a:cubicBezTo>
                  <a:close/>
                  <a:moveTo>
                    <a:pt x="6919" y="1980"/>
                  </a:moveTo>
                  <a:cubicBezTo>
                    <a:pt x="7814" y="2998"/>
                    <a:pt x="7814" y="4666"/>
                    <a:pt x="7488" y="5928"/>
                  </a:cubicBezTo>
                  <a:cubicBezTo>
                    <a:pt x="7407" y="6294"/>
                    <a:pt x="7244" y="6620"/>
                    <a:pt x="7000" y="6864"/>
                  </a:cubicBezTo>
                  <a:cubicBezTo>
                    <a:pt x="6847" y="6955"/>
                    <a:pt x="6672" y="7001"/>
                    <a:pt x="6508" y="7001"/>
                  </a:cubicBezTo>
                  <a:cubicBezTo>
                    <a:pt x="6453" y="7001"/>
                    <a:pt x="6400" y="6996"/>
                    <a:pt x="6349" y="6986"/>
                  </a:cubicBezTo>
                  <a:cubicBezTo>
                    <a:pt x="5983" y="6904"/>
                    <a:pt x="5698" y="6701"/>
                    <a:pt x="5535" y="6416"/>
                  </a:cubicBezTo>
                  <a:cubicBezTo>
                    <a:pt x="5250" y="5887"/>
                    <a:pt x="5209" y="5236"/>
                    <a:pt x="5372" y="4625"/>
                  </a:cubicBezTo>
                  <a:cubicBezTo>
                    <a:pt x="5616" y="3608"/>
                    <a:pt x="6145" y="2672"/>
                    <a:pt x="6919" y="1980"/>
                  </a:cubicBezTo>
                  <a:close/>
                  <a:moveTo>
                    <a:pt x="10777" y="0"/>
                  </a:moveTo>
                  <a:cubicBezTo>
                    <a:pt x="9991" y="0"/>
                    <a:pt x="9205" y="157"/>
                    <a:pt x="8465" y="474"/>
                  </a:cubicBezTo>
                  <a:cubicBezTo>
                    <a:pt x="7895" y="718"/>
                    <a:pt x="7366" y="1044"/>
                    <a:pt x="6919" y="1451"/>
                  </a:cubicBezTo>
                  <a:cubicBezTo>
                    <a:pt x="6837" y="1370"/>
                    <a:pt x="6756" y="1288"/>
                    <a:pt x="6674" y="1248"/>
                  </a:cubicBezTo>
                  <a:cubicBezTo>
                    <a:pt x="6056" y="779"/>
                    <a:pt x="5315" y="544"/>
                    <a:pt x="4568" y="544"/>
                  </a:cubicBezTo>
                  <a:cubicBezTo>
                    <a:pt x="3889" y="544"/>
                    <a:pt x="3205" y="738"/>
                    <a:pt x="2605" y="1125"/>
                  </a:cubicBezTo>
                  <a:cubicBezTo>
                    <a:pt x="895" y="2306"/>
                    <a:pt x="0" y="4341"/>
                    <a:pt x="285" y="6375"/>
                  </a:cubicBezTo>
                  <a:lnTo>
                    <a:pt x="651" y="6294"/>
                  </a:lnTo>
                  <a:cubicBezTo>
                    <a:pt x="407" y="4422"/>
                    <a:pt x="1262" y="2550"/>
                    <a:pt x="2808" y="1451"/>
                  </a:cubicBezTo>
                  <a:cubicBezTo>
                    <a:pt x="3348" y="1104"/>
                    <a:pt x="3961" y="931"/>
                    <a:pt x="4569" y="931"/>
                  </a:cubicBezTo>
                  <a:cubicBezTo>
                    <a:pt x="5244" y="931"/>
                    <a:pt x="5914" y="1145"/>
                    <a:pt x="6471" y="1573"/>
                  </a:cubicBezTo>
                  <a:lnTo>
                    <a:pt x="6634" y="1695"/>
                  </a:lnTo>
                  <a:cubicBezTo>
                    <a:pt x="5860" y="2468"/>
                    <a:pt x="5291" y="3445"/>
                    <a:pt x="5047" y="4544"/>
                  </a:cubicBezTo>
                  <a:cubicBezTo>
                    <a:pt x="4802" y="5236"/>
                    <a:pt x="4884" y="6009"/>
                    <a:pt x="5250" y="6620"/>
                  </a:cubicBezTo>
                  <a:cubicBezTo>
                    <a:pt x="5454" y="6986"/>
                    <a:pt x="5860" y="7271"/>
                    <a:pt x="6267" y="7352"/>
                  </a:cubicBezTo>
                  <a:lnTo>
                    <a:pt x="6552" y="7352"/>
                  </a:lnTo>
                  <a:cubicBezTo>
                    <a:pt x="6797" y="7352"/>
                    <a:pt x="7041" y="7271"/>
                    <a:pt x="7244" y="7149"/>
                  </a:cubicBezTo>
                  <a:cubicBezTo>
                    <a:pt x="7570" y="6864"/>
                    <a:pt x="7773" y="6457"/>
                    <a:pt x="7855" y="6009"/>
                  </a:cubicBezTo>
                  <a:cubicBezTo>
                    <a:pt x="8221" y="4666"/>
                    <a:pt x="8221" y="2835"/>
                    <a:pt x="7203" y="1695"/>
                  </a:cubicBezTo>
                  <a:cubicBezTo>
                    <a:pt x="7610" y="1329"/>
                    <a:pt x="8058" y="1044"/>
                    <a:pt x="8587" y="800"/>
                  </a:cubicBezTo>
                  <a:cubicBezTo>
                    <a:pt x="9276" y="517"/>
                    <a:pt x="10018" y="373"/>
                    <a:pt x="10761" y="373"/>
                  </a:cubicBezTo>
                  <a:cubicBezTo>
                    <a:pt x="11730" y="373"/>
                    <a:pt x="12700" y="619"/>
                    <a:pt x="13552" y="1125"/>
                  </a:cubicBezTo>
                  <a:cubicBezTo>
                    <a:pt x="13756" y="1248"/>
                    <a:pt x="13959" y="1370"/>
                    <a:pt x="14163" y="1532"/>
                  </a:cubicBezTo>
                  <a:cubicBezTo>
                    <a:pt x="13634" y="1899"/>
                    <a:pt x="13145" y="2346"/>
                    <a:pt x="12738" y="2835"/>
                  </a:cubicBezTo>
                  <a:cubicBezTo>
                    <a:pt x="12046" y="3608"/>
                    <a:pt x="11721" y="4625"/>
                    <a:pt x="11843" y="5643"/>
                  </a:cubicBezTo>
                  <a:cubicBezTo>
                    <a:pt x="11924" y="6213"/>
                    <a:pt x="12250" y="6701"/>
                    <a:pt x="12698" y="7027"/>
                  </a:cubicBezTo>
                  <a:cubicBezTo>
                    <a:pt x="12955" y="7220"/>
                    <a:pt x="13289" y="7337"/>
                    <a:pt x="13619" y="7337"/>
                  </a:cubicBezTo>
                  <a:cubicBezTo>
                    <a:pt x="13706" y="7337"/>
                    <a:pt x="13793" y="7328"/>
                    <a:pt x="13878" y="7311"/>
                  </a:cubicBezTo>
                  <a:cubicBezTo>
                    <a:pt x="14570" y="7149"/>
                    <a:pt x="15099" y="6620"/>
                    <a:pt x="15262" y="5928"/>
                  </a:cubicBezTo>
                  <a:cubicBezTo>
                    <a:pt x="15424" y="5317"/>
                    <a:pt x="15465" y="4666"/>
                    <a:pt x="15384" y="4015"/>
                  </a:cubicBezTo>
                  <a:cubicBezTo>
                    <a:pt x="15424" y="3242"/>
                    <a:pt x="15262" y="2468"/>
                    <a:pt x="14895" y="1777"/>
                  </a:cubicBezTo>
                  <a:lnTo>
                    <a:pt x="14773" y="1614"/>
                  </a:lnTo>
                  <a:cubicBezTo>
                    <a:pt x="15465" y="1207"/>
                    <a:pt x="16279" y="922"/>
                    <a:pt x="17093" y="841"/>
                  </a:cubicBezTo>
                  <a:cubicBezTo>
                    <a:pt x="17176" y="829"/>
                    <a:pt x="17263" y="824"/>
                    <a:pt x="17352" y="824"/>
                  </a:cubicBezTo>
                  <a:cubicBezTo>
                    <a:pt x="17565" y="824"/>
                    <a:pt x="17787" y="852"/>
                    <a:pt x="17988" y="881"/>
                  </a:cubicBezTo>
                  <a:cubicBezTo>
                    <a:pt x="18273" y="1003"/>
                    <a:pt x="18558" y="1125"/>
                    <a:pt x="18802" y="1329"/>
                  </a:cubicBezTo>
                  <a:cubicBezTo>
                    <a:pt x="20064" y="2265"/>
                    <a:pt x="20715" y="3771"/>
                    <a:pt x="20593" y="5317"/>
                  </a:cubicBezTo>
                  <a:lnTo>
                    <a:pt x="20959" y="5358"/>
                  </a:lnTo>
                  <a:cubicBezTo>
                    <a:pt x="21122" y="3689"/>
                    <a:pt x="20389" y="2021"/>
                    <a:pt x="19006" y="1003"/>
                  </a:cubicBezTo>
                  <a:cubicBezTo>
                    <a:pt x="18721" y="800"/>
                    <a:pt x="18436" y="637"/>
                    <a:pt x="18110" y="515"/>
                  </a:cubicBezTo>
                  <a:cubicBezTo>
                    <a:pt x="17896" y="467"/>
                    <a:pt x="17695" y="448"/>
                    <a:pt x="17492" y="448"/>
                  </a:cubicBezTo>
                  <a:cubicBezTo>
                    <a:pt x="17349" y="448"/>
                    <a:pt x="17204" y="457"/>
                    <a:pt x="17052" y="474"/>
                  </a:cubicBezTo>
                  <a:cubicBezTo>
                    <a:pt x="16157" y="556"/>
                    <a:pt x="15262" y="881"/>
                    <a:pt x="14529" y="1329"/>
                  </a:cubicBezTo>
                  <a:cubicBezTo>
                    <a:pt x="14285" y="1125"/>
                    <a:pt x="14041" y="922"/>
                    <a:pt x="13756" y="800"/>
                  </a:cubicBezTo>
                  <a:cubicBezTo>
                    <a:pt x="12833" y="269"/>
                    <a:pt x="11805" y="0"/>
                    <a:pt x="10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2" name="Google Shape;2092;p73"/>
          <p:cNvGrpSpPr/>
          <p:nvPr/>
        </p:nvGrpSpPr>
        <p:grpSpPr>
          <a:xfrm>
            <a:off x="1297126" y="1626992"/>
            <a:ext cx="984912" cy="731038"/>
            <a:chOff x="1594713" y="1799105"/>
            <a:chExt cx="984912" cy="731038"/>
          </a:xfrm>
        </p:grpSpPr>
        <p:sp>
          <p:nvSpPr>
            <p:cNvPr id="2093" name="Google Shape;2093;p73"/>
            <p:cNvSpPr/>
            <p:nvPr/>
          </p:nvSpPr>
          <p:spPr>
            <a:xfrm>
              <a:off x="1594713" y="1799105"/>
              <a:ext cx="984912" cy="731038"/>
            </a:xfrm>
            <a:custGeom>
              <a:rect b="b" l="l" r="r" t="t"/>
              <a:pathLst>
                <a:path extrusionOk="0" h="39844" w="53681">
                  <a:moveTo>
                    <a:pt x="26861" y="1"/>
                  </a:moveTo>
                  <a:cubicBezTo>
                    <a:pt x="12047" y="1"/>
                    <a:pt x="1" y="5088"/>
                    <a:pt x="1" y="11396"/>
                  </a:cubicBezTo>
                  <a:cubicBezTo>
                    <a:pt x="1" y="17704"/>
                    <a:pt x="12047" y="22791"/>
                    <a:pt x="26861" y="22791"/>
                  </a:cubicBezTo>
                  <a:lnTo>
                    <a:pt x="27349" y="22791"/>
                  </a:lnTo>
                  <a:cubicBezTo>
                    <a:pt x="27878" y="22791"/>
                    <a:pt x="29140" y="25925"/>
                    <a:pt x="29343" y="26373"/>
                  </a:cubicBezTo>
                  <a:cubicBezTo>
                    <a:pt x="29954" y="27756"/>
                    <a:pt x="30442" y="29222"/>
                    <a:pt x="30809" y="30687"/>
                  </a:cubicBezTo>
                  <a:cubicBezTo>
                    <a:pt x="31582" y="33698"/>
                    <a:pt x="31582" y="36791"/>
                    <a:pt x="31907" y="39844"/>
                  </a:cubicBezTo>
                  <a:cubicBezTo>
                    <a:pt x="33454" y="33658"/>
                    <a:pt x="34024" y="27390"/>
                    <a:pt x="31907" y="22547"/>
                  </a:cubicBezTo>
                  <a:cubicBezTo>
                    <a:pt x="44320" y="21571"/>
                    <a:pt x="53680" y="16931"/>
                    <a:pt x="53680" y="11396"/>
                  </a:cubicBezTo>
                  <a:cubicBezTo>
                    <a:pt x="53680" y="5088"/>
                    <a:pt x="41675" y="1"/>
                    <a:pt x="268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73"/>
            <p:cNvSpPr/>
            <p:nvPr/>
          </p:nvSpPr>
          <p:spPr>
            <a:xfrm>
              <a:off x="1777656" y="1940178"/>
              <a:ext cx="612311" cy="139716"/>
            </a:xfrm>
            <a:custGeom>
              <a:rect b="b" l="l" r="r" t="t"/>
              <a:pathLst>
                <a:path extrusionOk="0" h="7615" w="33373">
                  <a:moveTo>
                    <a:pt x="10297" y="2039"/>
                  </a:moveTo>
                  <a:cubicBezTo>
                    <a:pt x="10623" y="2568"/>
                    <a:pt x="10826" y="3178"/>
                    <a:pt x="10867" y="3789"/>
                  </a:cubicBezTo>
                  <a:cubicBezTo>
                    <a:pt x="10948" y="4521"/>
                    <a:pt x="10663" y="5254"/>
                    <a:pt x="10134" y="5823"/>
                  </a:cubicBezTo>
                  <a:cubicBezTo>
                    <a:pt x="9879" y="6042"/>
                    <a:pt x="9525" y="6196"/>
                    <a:pt x="9161" y="6196"/>
                  </a:cubicBezTo>
                  <a:cubicBezTo>
                    <a:pt x="9119" y="6196"/>
                    <a:pt x="9077" y="6194"/>
                    <a:pt x="9035" y="6190"/>
                  </a:cubicBezTo>
                  <a:cubicBezTo>
                    <a:pt x="8873" y="6149"/>
                    <a:pt x="8710" y="6068"/>
                    <a:pt x="8628" y="5905"/>
                  </a:cubicBezTo>
                  <a:cubicBezTo>
                    <a:pt x="8547" y="5701"/>
                    <a:pt x="8547" y="5498"/>
                    <a:pt x="8547" y="5335"/>
                  </a:cubicBezTo>
                  <a:cubicBezTo>
                    <a:pt x="8669" y="4033"/>
                    <a:pt x="9320" y="2853"/>
                    <a:pt x="10297" y="2039"/>
                  </a:cubicBezTo>
                  <a:close/>
                  <a:moveTo>
                    <a:pt x="18640" y="2120"/>
                  </a:moveTo>
                  <a:lnTo>
                    <a:pt x="18640" y="2120"/>
                  </a:lnTo>
                  <a:cubicBezTo>
                    <a:pt x="19128" y="3341"/>
                    <a:pt x="18640" y="4887"/>
                    <a:pt x="17948" y="6027"/>
                  </a:cubicBezTo>
                  <a:cubicBezTo>
                    <a:pt x="17745" y="6393"/>
                    <a:pt x="17378" y="6678"/>
                    <a:pt x="16971" y="6841"/>
                  </a:cubicBezTo>
                  <a:cubicBezTo>
                    <a:pt x="16939" y="6852"/>
                    <a:pt x="16903" y="6857"/>
                    <a:pt x="16867" y="6857"/>
                  </a:cubicBezTo>
                  <a:cubicBezTo>
                    <a:pt x="16768" y="6857"/>
                    <a:pt x="16665" y="6819"/>
                    <a:pt x="16605" y="6759"/>
                  </a:cubicBezTo>
                  <a:cubicBezTo>
                    <a:pt x="16361" y="6556"/>
                    <a:pt x="16279" y="6271"/>
                    <a:pt x="16279" y="5986"/>
                  </a:cubicBezTo>
                  <a:cubicBezTo>
                    <a:pt x="16239" y="4399"/>
                    <a:pt x="17338" y="3056"/>
                    <a:pt x="18640" y="2120"/>
                  </a:cubicBezTo>
                  <a:close/>
                  <a:moveTo>
                    <a:pt x="25477" y="1998"/>
                  </a:moveTo>
                  <a:cubicBezTo>
                    <a:pt x="25762" y="2323"/>
                    <a:pt x="25965" y="2690"/>
                    <a:pt x="26128" y="3097"/>
                  </a:cubicBezTo>
                  <a:cubicBezTo>
                    <a:pt x="26576" y="4440"/>
                    <a:pt x="26250" y="5905"/>
                    <a:pt x="25233" y="6882"/>
                  </a:cubicBezTo>
                  <a:cubicBezTo>
                    <a:pt x="25131" y="7017"/>
                    <a:pt x="24889" y="7237"/>
                    <a:pt x="24647" y="7237"/>
                  </a:cubicBezTo>
                  <a:cubicBezTo>
                    <a:pt x="24597" y="7237"/>
                    <a:pt x="24548" y="7228"/>
                    <a:pt x="24500" y="7207"/>
                  </a:cubicBezTo>
                  <a:cubicBezTo>
                    <a:pt x="24338" y="7126"/>
                    <a:pt x="24215" y="6963"/>
                    <a:pt x="24093" y="6637"/>
                  </a:cubicBezTo>
                  <a:cubicBezTo>
                    <a:pt x="23768" y="5376"/>
                    <a:pt x="23971" y="4033"/>
                    <a:pt x="24704" y="2975"/>
                  </a:cubicBezTo>
                  <a:cubicBezTo>
                    <a:pt x="24907" y="2608"/>
                    <a:pt x="25192" y="2283"/>
                    <a:pt x="25477" y="1998"/>
                  </a:cubicBezTo>
                  <a:close/>
                  <a:moveTo>
                    <a:pt x="15363" y="1"/>
                  </a:moveTo>
                  <a:cubicBezTo>
                    <a:pt x="15290" y="1"/>
                    <a:pt x="15215" y="2"/>
                    <a:pt x="15140" y="4"/>
                  </a:cubicBezTo>
                  <a:cubicBezTo>
                    <a:pt x="13553" y="4"/>
                    <a:pt x="11966" y="451"/>
                    <a:pt x="10623" y="1306"/>
                  </a:cubicBezTo>
                  <a:lnTo>
                    <a:pt x="10378" y="1510"/>
                  </a:lnTo>
                  <a:cubicBezTo>
                    <a:pt x="10175" y="1306"/>
                    <a:pt x="10012" y="1143"/>
                    <a:pt x="9768" y="980"/>
                  </a:cubicBezTo>
                  <a:cubicBezTo>
                    <a:pt x="8994" y="428"/>
                    <a:pt x="8015" y="151"/>
                    <a:pt x="6976" y="151"/>
                  </a:cubicBezTo>
                  <a:cubicBezTo>
                    <a:pt x="6103" y="151"/>
                    <a:pt x="5188" y="346"/>
                    <a:pt x="4315" y="736"/>
                  </a:cubicBezTo>
                  <a:cubicBezTo>
                    <a:pt x="2646" y="1550"/>
                    <a:pt x="1303" y="2893"/>
                    <a:pt x="1" y="4318"/>
                  </a:cubicBezTo>
                  <a:lnTo>
                    <a:pt x="285" y="4562"/>
                  </a:lnTo>
                  <a:cubicBezTo>
                    <a:pt x="1588" y="3178"/>
                    <a:pt x="2849" y="1835"/>
                    <a:pt x="4477" y="1103"/>
                  </a:cubicBezTo>
                  <a:cubicBezTo>
                    <a:pt x="5323" y="680"/>
                    <a:pt x="6214" y="475"/>
                    <a:pt x="7056" y="475"/>
                  </a:cubicBezTo>
                  <a:cubicBezTo>
                    <a:pt x="7997" y="475"/>
                    <a:pt x="8877" y="731"/>
                    <a:pt x="9564" y="1225"/>
                  </a:cubicBezTo>
                  <a:cubicBezTo>
                    <a:pt x="9727" y="1387"/>
                    <a:pt x="9931" y="1550"/>
                    <a:pt x="10053" y="1713"/>
                  </a:cubicBezTo>
                  <a:cubicBezTo>
                    <a:pt x="8995" y="2608"/>
                    <a:pt x="8303" y="3870"/>
                    <a:pt x="8181" y="5294"/>
                  </a:cubicBezTo>
                  <a:cubicBezTo>
                    <a:pt x="8140" y="5539"/>
                    <a:pt x="8181" y="5823"/>
                    <a:pt x="8303" y="6068"/>
                  </a:cubicBezTo>
                  <a:cubicBezTo>
                    <a:pt x="8466" y="6312"/>
                    <a:pt x="8710" y="6515"/>
                    <a:pt x="8995" y="6556"/>
                  </a:cubicBezTo>
                  <a:cubicBezTo>
                    <a:pt x="9048" y="6560"/>
                    <a:pt x="9100" y="6562"/>
                    <a:pt x="9152" y="6562"/>
                  </a:cubicBezTo>
                  <a:cubicBezTo>
                    <a:pt x="9621" y="6562"/>
                    <a:pt x="10053" y="6397"/>
                    <a:pt x="10419" y="6068"/>
                  </a:cubicBezTo>
                  <a:cubicBezTo>
                    <a:pt x="11030" y="5457"/>
                    <a:pt x="11314" y="4603"/>
                    <a:pt x="11233" y="3748"/>
                  </a:cubicBezTo>
                  <a:cubicBezTo>
                    <a:pt x="11192" y="3056"/>
                    <a:pt x="10948" y="2364"/>
                    <a:pt x="10582" y="1794"/>
                  </a:cubicBezTo>
                  <a:lnTo>
                    <a:pt x="10826" y="1632"/>
                  </a:lnTo>
                  <a:cubicBezTo>
                    <a:pt x="12128" y="818"/>
                    <a:pt x="13593" y="411"/>
                    <a:pt x="15140" y="411"/>
                  </a:cubicBezTo>
                  <a:cubicBezTo>
                    <a:pt x="15217" y="408"/>
                    <a:pt x="15293" y="407"/>
                    <a:pt x="15368" y="407"/>
                  </a:cubicBezTo>
                  <a:cubicBezTo>
                    <a:pt x="16640" y="407"/>
                    <a:pt x="17616" y="734"/>
                    <a:pt x="18192" y="1387"/>
                  </a:cubicBezTo>
                  <a:cubicBezTo>
                    <a:pt x="18274" y="1510"/>
                    <a:pt x="18396" y="1632"/>
                    <a:pt x="18477" y="1754"/>
                  </a:cubicBezTo>
                  <a:cubicBezTo>
                    <a:pt x="17012" y="2771"/>
                    <a:pt x="15832" y="4236"/>
                    <a:pt x="15873" y="5986"/>
                  </a:cubicBezTo>
                  <a:cubicBezTo>
                    <a:pt x="15873" y="6393"/>
                    <a:pt x="16035" y="6800"/>
                    <a:pt x="16361" y="7044"/>
                  </a:cubicBezTo>
                  <a:cubicBezTo>
                    <a:pt x="16516" y="7169"/>
                    <a:pt x="16696" y="7222"/>
                    <a:pt x="16880" y="7222"/>
                  </a:cubicBezTo>
                  <a:cubicBezTo>
                    <a:pt x="16937" y="7222"/>
                    <a:pt x="16995" y="7217"/>
                    <a:pt x="17053" y="7207"/>
                  </a:cubicBezTo>
                  <a:cubicBezTo>
                    <a:pt x="17541" y="7044"/>
                    <a:pt x="17989" y="6678"/>
                    <a:pt x="18233" y="6190"/>
                  </a:cubicBezTo>
                  <a:cubicBezTo>
                    <a:pt x="19006" y="4969"/>
                    <a:pt x="19535" y="3260"/>
                    <a:pt x="18965" y="1876"/>
                  </a:cubicBezTo>
                  <a:cubicBezTo>
                    <a:pt x="19291" y="1672"/>
                    <a:pt x="19657" y="1469"/>
                    <a:pt x="20024" y="1306"/>
                  </a:cubicBezTo>
                  <a:cubicBezTo>
                    <a:pt x="20841" y="880"/>
                    <a:pt x="21720" y="639"/>
                    <a:pt x="22661" y="639"/>
                  </a:cubicBezTo>
                  <a:cubicBezTo>
                    <a:pt x="22798" y="639"/>
                    <a:pt x="22936" y="645"/>
                    <a:pt x="23076" y="655"/>
                  </a:cubicBezTo>
                  <a:cubicBezTo>
                    <a:pt x="23890" y="736"/>
                    <a:pt x="24663" y="1103"/>
                    <a:pt x="25233" y="1713"/>
                  </a:cubicBezTo>
                  <a:cubicBezTo>
                    <a:pt x="24907" y="1998"/>
                    <a:pt x="24622" y="2364"/>
                    <a:pt x="24378" y="2730"/>
                  </a:cubicBezTo>
                  <a:cubicBezTo>
                    <a:pt x="23605" y="3911"/>
                    <a:pt x="23361" y="5376"/>
                    <a:pt x="23727" y="6719"/>
                  </a:cubicBezTo>
                  <a:cubicBezTo>
                    <a:pt x="23808" y="7085"/>
                    <a:pt x="24053" y="7411"/>
                    <a:pt x="24378" y="7533"/>
                  </a:cubicBezTo>
                  <a:cubicBezTo>
                    <a:pt x="24460" y="7573"/>
                    <a:pt x="24541" y="7614"/>
                    <a:pt x="24622" y="7614"/>
                  </a:cubicBezTo>
                  <a:cubicBezTo>
                    <a:pt x="24989" y="7573"/>
                    <a:pt x="25314" y="7411"/>
                    <a:pt x="25518" y="7166"/>
                  </a:cubicBezTo>
                  <a:cubicBezTo>
                    <a:pt x="26617" y="6027"/>
                    <a:pt x="26983" y="4399"/>
                    <a:pt x="26494" y="2934"/>
                  </a:cubicBezTo>
                  <a:cubicBezTo>
                    <a:pt x="26332" y="2486"/>
                    <a:pt x="26087" y="2079"/>
                    <a:pt x="25803" y="1754"/>
                  </a:cubicBezTo>
                  <a:cubicBezTo>
                    <a:pt x="26332" y="1265"/>
                    <a:pt x="27024" y="980"/>
                    <a:pt x="27756" y="858"/>
                  </a:cubicBezTo>
                  <a:cubicBezTo>
                    <a:pt x="27947" y="835"/>
                    <a:pt x="28136" y="824"/>
                    <a:pt x="28323" y="824"/>
                  </a:cubicBezTo>
                  <a:cubicBezTo>
                    <a:pt x="30736" y="824"/>
                    <a:pt x="32817" y="2720"/>
                    <a:pt x="33006" y="5213"/>
                  </a:cubicBezTo>
                  <a:lnTo>
                    <a:pt x="33372" y="5213"/>
                  </a:lnTo>
                  <a:cubicBezTo>
                    <a:pt x="33184" y="2501"/>
                    <a:pt x="30939" y="452"/>
                    <a:pt x="28315" y="452"/>
                  </a:cubicBezTo>
                  <a:cubicBezTo>
                    <a:pt x="28104" y="452"/>
                    <a:pt x="27890" y="465"/>
                    <a:pt x="27675" y="492"/>
                  </a:cubicBezTo>
                  <a:cubicBezTo>
                    <a:pt x="26901" y="614"/>
                    <a:pt x="26169" y="940"/>
                    <a:pt x="25518" y="1428"/>
                  </a:cubicBezTo>
                  <a:cubicBezTo>
                    <a:pt x="24867" y="777"/>
                    <a:pt x="24012" y="329"/>
                    <a:pt x="23117" y="248"/>
                  </a:cubicBezTo>
                  <a:cubicBezTo>
                    <a:pt x="22973" y="238"/>
                    <a:pt x="22830" y="233"/>
                    <a:pt x="22688" y="233"/>
                  </a:cubicBezTo>
                  <a:cubicBezTo>
                    <a:pt x="21701" y="233"/>
                    <a:pt x="20750" y="477"/>
                    <a:pt x="19861" y="940"/>
                  </a:cubicBezTo>
                  <a:cubicBezTo>
                    <a:pt x="19495" y="1103"/>
                    <a:pt x="19128" y="1306"/>
                    <a:pt x="18803" y="1510"/>
                  </a:cubicBezTo>
                  <a:cubicBezTo>
                    <a:pt x="18721" y="1387"/>
                    <a:pt x="18599" y="1225"/>
                    <a:pt x="18477" y="1103"/>
                  </a:cubicBezTo>
                  <a:cubicBezTo>
                    <a:pt x="17820" y="368"/>
                    <a:pt x="16759" y="1"/>
                    <a:pt x="15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95" name="Google Shape;2095;p73"/>
          <p:cNvGrpSpPr/>
          <p:nvPr/>
        </p:nvGrpSpPr>
        <p:grpSpPr>
          <a:xfrm flipH="1">
            <a:off x="212715" y="1592135"/>
            <a:ext cx="614808" cy="535388"/>
            <a:chOff x="1434628" y="2199861"/>
            <a:chExt cx="363255" cy="316293"/>
          </a:xfrm>
        </p:grpSpPr>
        <p:sp>
          <p:nvSpPr>
            <p:cNvPr id="2096" name="Google Shape;2096;p73"/>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73"/>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73"/>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73"/>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0" name="Google Shape;2100;p7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01" name="Google Shape;2101;p73"/>
          <p:cNvPicPr preferRelativeResize="0"/>
          <p:nvPr/>
        </p:nvPicPr>
        <p:blipFill>
          <a:blip r:embed="rId3">
            <a:alphaModFix/>
          </a:blip>
          <a:stretch>
            <a:fillRect/>
          </a:stretch>
        </p:blipFill>
        <p:spPr>
          <a:xfrm>
            <a:off x="3349500" y="1517031"/>
            <a:ext cx="3827688" cy="355479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5" name="Shape 2105"/>
        <p:cNvGrpSpPr/>
        <p:nvPr/>
      </p:nvGrpSpPr>
      <p:grpSpPr>
        <a:xfrm>
          <a:off x="0" y="0"/>
          <a:ext cx="0" cy="0"/>
          <a:chOff x="0" y="0"/>
          <a:chExt cx="0" cy="0"/>
        </a:xfrm>
      </p:grpSpPr>
      <p:grpSp>
        <p:nvGrpSpPr>
          <p:cNvPr id="2106" name="Google Shape;2106;p74"/>
          <p:cNvGrpSpPr/>
          <p:nvPr/>
        </p:nvGrpSpPr>
        <p:grpSpPr>
          <a:xfrm flipH="1">
            <a:off x="3650711" y="1304637"/>
            <a:ext cx="1846405" cy="1338459"/>
            <a:chOff x="13519600" y="1911975"/>
            <a:chExt cx="1138000" cy="738175"/>
          </a:xfrm>
        </p:grpSpPr>
        <p:sp>
          <p:nvSpPr>
            <p:cNvPr id="2107" name="Google Shape;2107;p74"/>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74"/>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09" name="Google Shape;2109;p74"/>
          <p:cNvSpPr txBox="1"/>
          <p:nvPr>
            <p:ph type="title"/>
          </p:nvPr>
        </p:nvSpPr>
        <p:spPr>
          <a:xfrm>
            <a:off x="912450" y="2874750"/>
            <a:ext cx="7319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a:t>
            </a:r>
            <a:endParaRPr/>
          </a:p>
        </p:txBody>
      </p:sp>
      <p:sp>
        <p:nvSpPr>
          <p:cNvPr id="2110" name="Google Shape;2110;p74"/>
          <p:cNvSpPr txBox="1"/>
          <p:nvPr>
            <p:ph idx="2" type="title"/>
          </p:nvPr>
        </p:nvSpPr>
        <p:spPr>
          <a:xfrm>
            <a:off x="2038200" y="1490225"/>
            <a:ext cx="50676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07</a:t>
            </a:r>
            <a:endParaRPr/>
          </a:p>
        </p:txBody>
      </p:sp>
      <p:grpSp>
        <p:nvGrpSpPr>
          <p:cNvPr id="2111" name="Google Shape;2111;p74"/>
          <p:cNvGrpSpPr/>
          <p:nvPr/>
        </p:nvGrpSpPr>
        <p:grpSpPr>
          <a:xfrm>
            <a:off x="8446929" y="2493425"/>
            <a:ext cx="522225" cy="259700"/>
            <a:chOff x="-1391825" y="4240400"/>
            <a:chExt cx="522225" cy="259700"/>
          </a:xfrm>
        </p:grpSpPr>
        <p:sp>
          <p:nvSpPr>
            <p:cNvPr id="2112" name="Google Shape;2112;p7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7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14" name="Google Shape;2114;p74"/>
          <p:cNvSpPr/>
          <p:nvPr/>
        </p:nvSpPr>
        <p:spPr>
          <a:xfrm flipH="1">
            <a:off x="9658733" y="3033550"/>
            <a:ext cx="5575" cy="25"/>
          </a:xfrm>
          <a:custGeom>
            <a:rect b="b" l="l" r="r" t="t"/>
            <a:pathLst>
              <a:path extrusionOk="0" h="1" w="223">
                <a:moveTo>
                  <a:pt x="223" y="1"/>
                </a:moveTo>
                <a:lnTo>
                  <a:pt x="1" y="1"/>
                </a:lnTo>
              </a:path>
            </a:pathLst>
          </a:custGeom>
          <a:solidFill>
            <a:srgbClr val="8C3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15" name="Google Shape;2115;p74"/>
          <p:cNvGrpSpPr/>
          <p:nvPr/>
        </p:nvGrpSpPr>
        <p:grpSpPr>
          <a:xfrm flipH="1" rot="10605948">
            <a:off x="640517" y="1052517"/>
            <a:ext cx="1071085" cy="802813"/>
            <a:chOff x="13519600" y="1618956"/>
            <a:chExt cx="1138000" cy="852969"/>
          </a:xfrm>
        </p:grpSpPr>
        <p:sp>
          <p:nvSpPr>
            <p:cNvPr id="2116" name="Google Shape;2116;p74"/>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74"/>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74"/>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19" name="Google Shape;2119;p74"/>
          <p:cNvGrpSpPr/>
          <p:nvPr/>
        </p:nvGrpSpPr>
        <p:grpSpPr>
          <a:xfrm flipH="1">
            <a:off x="7639156" y="1033030"/>
            <a:ext cx="817040" cy="841786"/>
            <a:chOff x="-1582225" y="1214300"/>
            <a:chExt cx="305025" cy="314275"/>
          </a:xfrm>
        </p:grpSpPr>
        <p:sp>
          <p:nvSpPr>
            <p:cNvPr id="2120" name="Google Shape;2120;p74"/>
            <p:cNvSpPr/>
            <p:nvPr/>
          </p:nvSpPr>
          <p:spPr>
            <a:xfrm>
              <a:off x="-1582225" y="1214300"/>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74"/>
            <p:cNvSpPr/>
            <p:nvPr/>
          </p:nvSpPr>
          <p:spPr>
            <a:xfrm rot="201907">
              <a:off x="-1511051" y="1397028"/>
              <a:ext cx="171004" cy="79777"/>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74"/>
            <p:cNvSpPr/>
            <p:nvPr/>
          </p:nvSpPr>
          <p:spPr>
            <a:xfrm>
              <a:off x="-1545250" y="1306350"/>
              <a:ext cx="80425" cy="36450"/>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74"/>
            <p:cNvSpPr/>
            <p:nvPr/>
          </p:nvSpPr>
          <p:spPr>
            <a:xfrm>
              <a:off x="-1416775" y="1306350"/>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4" name="Google Shape;2124;p74"/>
          <p:cNvGrpSpPr/>
          <p:nvPr/>
        </p:nvGrpSpPr>
        <p:grpSpPr>
          <a:xfrm>
            <a:off x="8282389" y="2255818"/>
            <a:ext cx="275004" cy="136758"/>
            <a:chOff x="-1391825" y="4240400"/>
            <a:chExt cx="522225" cy="259700"/>
          </a:xfrm>
        </p:grpSpPr>
        <p:sp>
          <p:nvSpPr>
            <p:cNvPr id="2125" name="Google Shape;2125;p7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7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27" name="Google Shape;2127;p74"/>
          <p:cNvGrpSpPr/>
          <p:nvPr/>
        </p:nvGrpSpPr>
        <p:grpSpPr>
          <a:xfrm>
            <a:off x="8089008" y="2584750"/>
            <a:ext cx="167475" cy="354100"/>
            <a:chOff x="13256175" y="1380850"/>
            <a:chExt cx="167475" cy="354100"/>
          </a:xfrm>
        </p:grpSpPr>
        <p:sp>
          <p:nvSpPr>
            <p:cNvPr id="2128" name="Google Shape;2128;p74"/>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74"/>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0" name="Google Shape;2130;p74"/>
          <p:cNvGrpSpPr/>
          <p:nvPr/>
        </p:nvGrpSpPr>
        <p:grpSpPr>
          <a:xfrm>
            <a:off x="4079921" y="4089600"/>
            <a:ext cx="625800" cy="754875"/>
            <a:chOff x="4079921" y="4089600"/>
            <a:chExt cx="625800" cy="754875"/>
          </a:xfrm>
        </p:grpSpPr>
        <p:sp>
          <p:nvSpPr>
            <p:cNvPr id="2131" name="Google Shape;2131;p74"/>
            <p:cNvSpPr/>
            <p:nvPr/>
          </p:nvSpPr>
          <p:spPr>
            <a:xfrm flipH="1">
              <a:off x="4484821" y="4370763"/>
              <a:ext cx="220900" cy="282225"/>
            </a:xfrm>
            <a:custGeom>
              <a:rect b="b" l="l" r="r" t="t"/>
              <a:pathLst>
                <a:path extrusionOk="0" h="11289" w="8836">
                  <a:moveTo>
                    <a:pt x="2440" y="0"/>
                  </a:moveTo>
                  <a:cubicBezTo>
                    <a:pt x="1419" y="0"/>
                    <a:pt x="531" y="966"/>
                    <a:pt x="259" y="1932"/>
                  </a:cubicBezTo>
                  <a:cubicBezTo>
                    <a:pt x="1" y="2894"/>
                    <a:pt x="38" y="3892"/>
                    <a:pt x="296" y="4890"/>
                  </a:cubicBezTo>
                  <a:cubicBezTo>
                    <a:pt x="333" y="5149"/>
                    <a:pt x="407" y="5371"/>
                    <a:pt x="444" y="5629"/>
                  </a:cubicBezTo>
                  <a:cubicBezTo>
                    <a:pt x="962" y="7478"/>
                    <a:pt x="1664" y="9252"/>
                    <a:pt x="2589" y="10953"/>
                  </a:cubicBezTo>
                  <a:cubicBezTo>
                    <a:pt x="2711" y="11177"/>
                    <a:pt x="2933" y="11289"/>
                    <a:pt x="3152" y="11289"/>
                  </a:cubicBezTo>
                  <a:cubicBezTo>
                    <a:pt x="3331" y="11289"/>
                    <a:pt x="3507" y="11214"/>
                    <a:pt x="3624" y="11064"/>
                  </a:cubicBezTo>
                  <a:cubicBezTo>
                    <a:pt x="4289" y="10214"/>
                    <a:pt x="4807" y="9252"/>
                    <a:pt x="5398" y="8365"/>
                  </a:cubicBezTo>
                  <a:cubicBezTo>
                    <a:pt x="6433" y="6886"/>
                    <a:pt x="7358" y="5334"/>
                    <a:pt x="8171" y="3781"/>
                  </a:cubicBezTo>
                  <a:cubicBezTo>
                    <a:pt x="8356" y="3448"/>
                    <a:pt x="8467" y="3115"/>
                    <a:pt x="8541" y="2783"/>
                  </a:cubicBezTo>
                  <a:cubicBezTo>
                    <a:pt x="8835" y="1285"/>
                    <a:pt x="8026" y="445"/>
                    <a:pt x="7094" y="445"/>
                  </a:cubicBezTo>
                  <a:cubicBezTo>
                    <a:pt x="6738" y="445"/>
                    <a:pt x="6364" y="568"/>
                    <a:pt x="6027" y="823"/>
                  </a:cubicBezTo>
                  <a:cubicBezTo>
                    <a:pt x="5109" y="1558"/>
                    <a:pt x="4483" y="2802"/>
                    <a:pt x="4040" y="3870"/>
                  </a:cubicBezTo>
                  <a:lnTo>
                    <a:pt x="4040" y="3870"/>
                  </a:lnTo>
                  <a:cubicBezTo>
                    <a:pt x="4435" y="2896"/>
                    <a:pt x="4281" y="671"/>
                    <a:pt x="3143" y="158"/>
                  </a:cubicBezTo>
                  <a:cubicBezTo>
                    <a:pt x="2906" y="49"/>
                    <a:pt x="2669"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74"/>
            <p:cNvSpPr/>
            <p:nvPr/>
          </p:nvSpPr>
          <p:spPr>
            <a:xfrm flipH="1">
              <a:off x="4079921" y="4562225"/>
              <a:ext cx="246200" cy="282250"/>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74"/>
            <p:cNvSpPr/>
            <p:nvPr/>
          </p:nvSpPr>
          <p:spPr>
            <a:xfrm flipH="1">
              <a:off x="4226396" y="4089600"/>
              <a:ext cx="176325" cy="203250"/>
            </a:xfrm>
            <a:custGeom>
              <a:rect b="b" l="l" r="r" t="t"/>
              <a:pathLst>
                <a:path extrusionOk="0" h="8130" w="7053">
                  <a:moveTo>
                    <a:pt x="1951" y="0"/>
                  </a:moveTo>
                  <a:cubicBezTo>
                    <a:pt x="1137" y="0"/>
                    <a:pt x="434" y="719"/>
                    <a:pt x="223" y="1412"/>
                  </a:cubicBezTo>
                  <a:cubicBezTo>
                    <a:pt x="1" y="2078"/>
                    <a:pt x="1" y="2817"/>
                    <a:pt x="223" y="3520"/>
                  </a:cubicBezTo>
                  <a:cubicBezTo>
                    <a:pt x="260" y="3705"/>
                    <a:pt x="297" y="3889"/>
                    <a:pt x="334" y="4074"/>
                  </a:cubicBezTo>
                  <a:cubicBezTo>
                    <a:pt x="777" y="5405"/>
                    <a:pt x="1332" y="6699"/>
                    <a:pt x="2071" y="7882"/>
                  </a:cubicBezTo>
                  <a:cubicBezTo>
                    <a:pt x="2173" y="8045"/>
                    <a:pt x="2353" y="8129"/>
                    <a:pt x="2531" y="8129"/>
                  </a:cubicBezTo>
                  <a:cubicBezTo>
                    <a:pt x="2677" y="8129"/>
                    <a:pt x="2822" y="8073"/>
                    <a:pt x="2922" y="7956"/>
                  </a:cubicBezTo>
                  <a:cubicBezTo>
                    <a:pt x="3476" y="7328"/>
                    <a:pt x="3883" y="6662"/>
                    <a:pt x="4363" y="5997"/>
                  </a:cubicBezTo>
                  <a:cubicBezTo>
                    <a:pt x="5177" y="4962"/>
                    <a:pt x="5916" y="3852"/>
                    <a:pt x="6545" y="2706"/>
                  </a:cubicBezTo>
                  <a:cubicBezTo>
                    <a:pt x="6693" y="2485"/>
                    <a:pt x="6767" y="2263"/>
                    <a:pt x="6841" y="2004"/>
                  </a:cubicBezTo>
                  <a:cubicBezTo>
                    <a:pt x="7052" y="945"/>
                    <a:pt x="6430" y="341"/>
                    <a:pt x="5707" y="341"/>
                  </a:cubicBezTo>
                  <a:cubicBezTo>
                    <a:pt x="5420" y="341"/>
                    <a:pt x="5117" y="436"/>
                    <a:pt x="4844" y="636"/>
                  </a:cubicBezTo>
                  <a:cubicBezTo>
                    <a:pt x="4142" y="1163"/>
                    <a:pt x="3606" y="1890"/>
                    <a:pt x="3269" y="2690"/>
                  </a:cubicBezTo>
                  <a:lnTo>
                    <a:pt x="3269" y="2690"/>
                  </a:lnTo>
                  <a:cubicBezTo>
                    <a:pt x="3531" y="1936"/>
                    <a:pt x="3352" y="467"/>
                    <a:pt x="2515" y="118"/>
                  </a:cubicBezTo>
                  <a:cubicBezTo>
                    <a:pt x="2324" y="37"/>
                    <a:pt x="2135" y="0"/>
                    <a:pt x="1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34" name="Google Shape;2134;p74"/>
          <p:cNvGrpSpPr/>
          <p:nvPr/>
        </p:nvGrpSpPr>
        <p:grpSpPr>
          <a:xfrm rot="9510035">
            <a:off x="452111" y="2353367"/>
            <a:ext cx="522233" cy="539828"/>
            <a:chOff x="-876300" y="1411475"/>
            <a:chExt cx="327225" cy="338250"/>
          </a:xfrm>
        </p:grpSpPr>
        <p:sp>
          <p:nvSpPr>
            <p:cNvPr id="2135" name="Google Shape;2135;p74"/>
            <p:cNvSpPr/>
            <p:nvPr/>
          </p:nvSpPr>
          <p:spPr>
            <a:xfrm>
              <a:off x="-876300" y="1421925"/>
              <a:ext cx="241275" cy="327800"/>
            </a:xfrm>
            <a:custGeom>
              <a:rect b="b" l="l" r="r" t="t"/>
              <a:pathLst>
                <a:path extrusionOk="0" h="13112" w="9651">
                  <a:moveTo>
                    <a:pt x="8013" y="0"/>
                  </a:moveTo>
                  <a:cubicBezTo>
                    <a:pt x="7945" y="0"/>
                    <a:pt x="7875" y="3"/>
                    <a:pt x="7802" y="8"/>
                  </a:cubicBezTo>
                  <a:lnTo>
                    <a:pt x="5546" y="119"/>
                  </a:lnTo>
                  <a:lnTo>
                    <a:pt x="3846" y="230"/>
                  </a:lnTo>
                  <a:lnTo>
                    <a:pt x="1591" y="341"/>
                  </a:lnTo>
                  <a:cubicBezTo>
                    <a:pt x="1073" y="378"/>
                    <a:pt x="666" y="821"/>
                    <a:pt x="666" y="1339"/>
                  </a:cubicBezTo>
                  <a:cubicBezTo>
                    <a:pt x="700" y="1816"/>
                    <a:pt x="1080" y="2230"/>
                    <a:pt x="1573" y="2263"/>
                  </a:cubicBezTo>
                  <a:lnTo>
                    <a:pt x="1295" y="2263"/>
                  </a:lnTo>
                  <a:cubicBezTo>
                    <a:pt x="297" y="2300"/>
                    <a:pt x="1" y="3705"/>
                    <a:pt x="962" y="4112"/>
                  </a:cubicBezTo>
                  <a:cubicBezTo>
                    <a:pt x="407" y="4112"/>
                    <a:pt x="1" y="4592"/>
                    <a:pt x="38" y="5110"/>
                  </a:cubicBezTo>
                  <a:lnTo>
                    <a:pt x="38" y="5184"/>
                  </a:lnTo>
                  <a:cubicBezTo>
                    <a:pt x="38" y="5739"/>
                    <a:pt x="481" y="6145"/>
                    <a:pt x="1036" y="6145"/>
                  </a:cubicBezTo>
                  <a:lnTo>
                    <a:pt x="1110" y="6145"/>
                  </a:lnTo>
                  <a:cubicBezTo>
                    <a:pt x="555" y="6145"/>
                    <a:pt x="149" y="6626"/>
                    <a:pt x="186" y="7180"/>
                  </a:cubicBezTo>
                  <a:cubicBezTo>
                    <a:pt x="221" y="7676"/>
                    <a:pt x="663" y="8070"/>
                    <a:pt x="1155" y="8070"/>
                  </a:cubicBezTo>
                  <a:cubicBezTo>
                    <a:pt x="1177" y="8070"/>
                    <a:pt x="1199" y="8069"/>
                    <a:pt x="1221" y="8068"/>
                  </a:cubicBezTo>
                  <a:cubicBezTo>
                    <a:pt x="1850" y="8013"/>
                    <a:pt x="2842" y="7776"/>
                    <a:pt x="3631" y="7776"/>
                  </a:cubicBezTo>
                  <a:cubicBezTo>
                    <a:pt x="3909" y="7776"/>
                    <a:pt x="4161" y="7806"/>
                    <a:pt x="4363" y="7883"/>
                  </a:cubicBezTo>
                  <a:cubicBezTo>
                    <a:pt x="5657" y="8400"/>
                    <a:pt x="4807" y="10582"/>
                    <a:pt x="4881" y="11580"/>
                  </a:cubicBezTo>
                  <a:cubicBezTo>
                    <a:pt x="4881" y="11950"/>
                    <a:pt x="4992" y="12319"/>
                    <a:pt x="5177" y="12652"/>
                  </a:cubicBezTo>
                  <a:cubicBezTo>
                    <a:pt x="5334" y="12936"/>
                    <a:pt x="5626" y="13112"/>
                    <a:pt x="5961" y="13112"/>
                  </a:cubicBezTo>
                  <a:cubicBezTo>
                    <a:pt x="6019" y="13112"/>
                    <a:pt x="6078" y="13107"/>
                    <a:pt x="6138" y="13096"/>
                  </a:cubicBezTo>
                  <a:cubicBezTo>
                    <a:pt x="6619" y="12948"/>
                    <a:pt x="6766" y="12319"/>
                    <a:pt x="6877" y="11839"/>
                  </a:cubicBezTo>
                  <a:cubicBezTo>
                    <a:pt x="7136" y="10693"/>
                    <a:pt x="7839" y="9584"/>
                    <a:pt x="8430" y="8548"/>
                  </a:cubicBezTo>
                  <a:cubicBezTo>
                    <a:pt x="9133" y="7402"/>
                    <a:pt x="9502" y="6108"/>
                    <a:pt x="9613" y="4777"/>
                  </a:cubicBezTo>
                  <a:cubicBezTo>
                    <a:pt x="9650" y="3668"/>
                    <a:pt x="9613" y="2559"/>
                    <a:pt x="9465" y="1487"/>
                  </a:cubicBezTo>
                  <a:cubicBezTo>
                    <a:pt x="9328" y="456"/>
                    <a:pt x="8903" y="0"/>
                    <a:pt x="80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74"/>
            <p:cNvSpPr/>
            <p:nvPr/>
          </p:nvSpPr>
          <p:spPr>
            <a:xfrm>
              <a:off x="-626750" y="1411475"/>
              <a:ext cx="77675" cy="164175"/>
            </a:xfrm>
            <a:custGeom>
              <a:rect b="b" l="l" r="r" t="t"/>
              <a:pathLst>
                <a:path extrusionOk="0" h="6567" w="3107">
                  <a:moveTo>
                    <a:pt x="1396" y="0"/>
                  </a:moveTo>
                  <a:cubicBezTo>
                    <a:pt x="1033" y="0"/>
                    <a:pt x="682" y="138"/>
                    <a:pt x="408" y="352"/>
                  </a:cubicBezTo>
                  <a:cubicBezTo>
                    <a:pt x="223" y="611"/>
                    <a:pt x="112" y="944"/>
                    <a:pt x="112" y="1276"/>
                  </a:cubicBezTo>
                  <a:cubicBezTo>
                    <a:pt x="38" y="2238"/>
                    <a:pt x="1" y="3199"/>
                    <a:pt x="38" y="4160"/>
                  </a:cubicBezTo>
                  <a:cubicBezTo>
                    <a:pt x="38" y="4641"/>
                    <a:pt x="38" y="5935"/>
                    <a:pt x="408" y="6304"/>
                  </a:cubicBezTo>
                  <a:cubicBezTo>
                    <a:pt x="481" y="6341"/>
                    <a:pt x="555" y="6378"/>
                    <a:pt x="666" y="6378"/>
                  </a:cubicBezTo>
                  <a:lnTo>
                    <a:pt x="777" y="6415"/>
                  </a:lnTo>
                  <a:lnTo>
                    <a:pt x="1480" y="6526"/>
                  </a:lnTo>
                  <a:cubicBezTo>
                    <a:pt x="1579" y="6555"/>
                    <a:pt x="1677" y="6567"/>
                    <a:pt x="1774" y="6567"/>
                  </a:cubicBezTo>
                  <a:cubicBezTo>
                    <a:pt x="1931" y="6567"/>
                    <a:pt x="2082" y="6535"/>
                    <a:pt x="2219" y="6489"/>
                  </a:cubicBezTo>
                  <a:cubicBezTo>
                    <a:pt x="3106" y="5972"/>
                    <a:pt x="2700" y="3717"/>
                    <a:pt x="2626" y="2866"/>
                  </a:cubicBezTo>
                  <a:cubicBezTo>
                    <a:pt x="2589" y="2016"/>
                    <a:pt x="2922" y="56"/>
                    <a:pt x="1628" y="19"/>
                  </a:cubicBezTo>
                  <a:cubicBezTo>
                    <a:pt x="1550" y="7"/>
                    <a:pt x="1473" y="0"/>
                    <a:pt x="1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37" name="Google Shape;2137;p7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1" name="Shape 2141"/>
        <p:cNvGrpSpPr/>
        <p:nvPr/>
      </p:nvGrpSpPr>
      <p:grpSpPr>
        <a:xfrm>
          <a:off x="0" y="0"/>
          <a:ext cx="0" cy="0"/>
          <a:chOff x="0" y="0"/>
          <a:chExt cx="0" cy="0"/>
        </a:xfrm>
      </p:grpSpPr>
      <p:grpSp>
        <p:nvGrpSpPr>
          <p:cNvPr id="2142" name="Google Shape;2142;p75"/>
          <p:cNvGrpSpPr/>
          <p:nvPr/>
        </p:nvGrpSpPr>
        <p:grpSpPr>
          <a:xfrm>
            <a:off x="1101087" y="421494"/>
            <a:ext cx="6941825" cy="862412"/>
            <a:chOff x="1040325" y="409588"/>
            <a:chExt cx="6941825" cy="862412"/>
          </a:xfrm>
        </p:grpSpPr>
        <p:sp>
          <p:nvSpPr>
            <p:cNvPr id="2143" name="Google Shape;2143;p75"/>
            <p:cNvSpPr/>
            <p:nvPr/>
          </p:nvSpPr>
          <p:spPr>
            <a:xfrm>
              <a:off x="1086050" y="409588"/>
              <a:ext cx="68961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75"/>
            <p:cNvSpPr/>
            <p:nvPr/>
          </p:nvSpPr>
          <p:spPr>
            <a:xfrm flipH="1" rot="-10419122">
              <a:off x="10670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45" name="Google Shape;2145;p75"/>
          <p:cNvSpPr txBox="1"/>
          <p:nvPr>
            <p:ph idx="8"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Save Model</a:t>
            </a:r>
            <a:endParaRPr/>
          </a:p>
        </p:txBody>
      </p:sp>
      <p:grpSp>
        <p:nvGrpSpPr>
          <p:cNvPr id="2146" name="Google Shape;2146;p75"/>
          <p:cNvGrpSpPr/>
          <p:nvPr/>
        </p:nvGrpSpPr>
        <p:grpSpPr>
          <a:xfrm>
            <a:off x="-179343" y="2358034"/>
            <a:ext cx="1978129" cy="2259239"/>
            <a:chOff x="-188869" y="2019485"/>
            <a:chExt cx="1853049" cy="2116383"/>
          </a:xfrm>
        </p:grpSpPr>
        <p:sp>
          <p:nvSpPr>
            <p:cNvPr id="2147" name="Google Shape;2147;p75"/>
            <p:cNvSpPr/>
            <p:nvPr/>
          </p:nvSpPr>
          <p:spPr>
            <a:xfrm flipH="1" rot="1198285">
              <a:off x="43592" y="2530547"/>
              <a:ext cx="834549" cy="1508147"/>
            </a:xfrm>
            <a:custGeom>
              <a:rect b="b" l="l" r="r" t="t"/>
              <a:pathLst>
                <a:path extrusionOk="0" h="49709" w="27507">
                  <a:moveTo>
                    <a:pt x="1590" y="0"/>
                  </a:moveTo>
                  <a:lnTo>
                    <a:pt x="0" y="1405"/>
                  </a:lnTo>
                  <a:lnTo>
                    <a:pt x="24364" y="48876"/>
                  </a:lnTo>
                  <a:cubicBezTo>
                    <a:pt x="24635" y="49392"/>
                    <a:pt x="25166" y="49708"/>
                    <a:pt x="25736" y="49708"/>
                  </a:cubicBezTo>
                  <a:cubicBezTo>
                    <a:pt x="25942" y="49708"/>
                    <a:pt x="26154" y="49667"/>
                    <a:pt x="26360" y="49578"/>
                  </a:cubicBezTo>
                  <a:cubicBezTo>
                    <a:pt x="27136" y="49209"/>
                    <a:pt x="27506" y="48210"/>
                    <a:pt x="27063" y="47434"/>
                  </a:cubicBezTo>
                  <a:lnTo>
                    <a:pt x="1590"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75"/>
            <p:cNvSpPr/>
            <p:nvPr/>
          </p:nvSpPr>
          <p:spPr>
            <a:xfrm flipH="1" rot="201239">
              <a:off x="603154" y="2049715"/>
              <a:ext cx="1047682" cy="486827"/>
            </a:xfrm>
            <a:custGeom>
              <a:rect b="b" l="l" r="r" t="t"/>
              <a:pathLst>
                <a:path extrusionOk="0" h="16046" w="34532">
                  <a:moveTo>
                    <a:pt x="1738" y="1"/>
                  </a:moveTo>
                  <a:cubicBezTo>
                    <a:pt x="777" y="1"/>
                    <a:pt x="1" y="777"/>
                    <a:pt x="1" y="1738"/>
                  </a:cubicBezTo>
                  <a:lnTo>
                    <a:pt x="1" y="14271"/>
                  </a:lnTo>
                  <a:cubicBezTo>
                    <a:pt x="1" y="15233"/>
                    <a:pt x="777" y="16046"/>
                    <a:pt x="1738" y="16046"/>
                  </a:cubicBezTo>
                  <a:lnTo>
                    <a:pt x="32757" y="16046"/>
                  </a:lnTo>
                  <a:cubicBezTo>
                    <a:pt x="33755" y="16046"/>
                    <a:pt x="34531" y="15233"/>
                    <a:pt x="34531" y="14271"/>
                  </a:cubicBezTo>
                  <a:lnTo>
                    <a:pt x="34531" y="1738"/>
                  </a:lnTo>
                  <a:cubicBezTo>
                    <a:pt x="34531" y="777"/>
                    <a:pt x="33755" y="1"/>
                    <a:pt x="3275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75"/>
            <p:cNvSpPr/>
            <p:nvPr/>
          </p:nvSpPr>
          <p:spPr>
            <a:xfrm flipH="1" rot="201239">
              <a:off x="669501" y="2245889"/>
              <a:ext cx="66201" cy="65108"/>
            </a:xfrm>
            <a:custGeom>
              <a:rect b="b" l="l" r="r" t="t"/>
              <a:pathLst>
                <a:path extrusionOk="0" h="2146" w="2182">
                  <a:moveTo>
                    <a:pt x="1073" y="1"/>
                  </a:moveTo>
                  <a:cubicBezTo>
                    <a:pt x="481" y="1"/>
                    <a:pt x="1" y="481"/>
                    <a:pt x="1" y="1073"/>
                  </a:cubicBezTo>
                  <a:cubicBezTo>
                    <a:pt x="1" y="1665"/>
                    <a:pt x="481" y="2145"/>
                    <a:pt x="1073" y="2145"/>
                  </a:cubicBezTo>
                  <a:cubicBezTo>
                    <a:pt x="1664" y="2145"/>
                    <a:pt x="2182" y="1665"/>
                    <a:pt x="2182" y="1073"/>
                  </a:cubicBezTo>
                  <a:cubicBezTo>
                    <a:pt x="2182" y="481"/>
                    <a:pt x="1664" y="1"/>
                    <a:pt x="107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75"/>
            <p:cNvSpPr/>
            <p:nvPr/>
          </p:nvSpPr>
          <p:spPr>
            <a:xfrm flipH="1" rot="201239">
              <a:off x="1236746" y="2225685"/>
              <a:ext cx="95387" cy="323055"/>
            </a:xfrm>
            <a:custGeom>
              <a:rect b="b" l="l" r="r" t="t"/>
              <a:pathLst>
                <a:path extrusionOk="0" h="10648" w="3144">
                  <a:moveTo>
                    <a:pt x="666" y="0"/>
                  </a:moveTo>
                  <a:cubicBezTo>
                    <a:pt x="296" y="0"/>
                    <a:pt x="1" y="296"/>
                    <a:pt x="1" y="666"/>
                  </a:cubicBezTo>
                  <a:lnTo>
                    <a:pt x="1" y="9982"/>
                  </a:lnTo>
                  <a:cubicBezTo>
                    <a:pt x="1" y="10352"/>
                    <a:pt x="296" y="10648"/>
                    <a:pt x="666" y="10648"/>
                  </a:cubicBezTo>
                  <a:lnTo>
                    <a:pt x="2478" y="10648"/>
                  </a:lnTo>
                  <a:cubicBezTo>
                    <a:pt x="2847" y="10648"/>
                    <a:pt x="3143" y="10352"/>
                    <a:pt x="3143" y="9982"/>
                  </a:cubicBezTo>
                  <a:lnTo>
                    <a:pt x="3143" y="666"/>
                  </a:lnTo>
                  <a:cubicBezTo>
                    <a:pt x="3143" y="296"/>
                    <a:pt x="2847" y="0"/>
                    <a:pt x="247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75"/>
            <p:cNvSpPr/>
            <p:nvPr/>
          </p:nvSpPr>
          <p:spPr>
            <a:xfrm flipH="1" rot="201239">
              <a:off x="922676" y="2206775"/>
              <a:ext cx="96480" cy="323055"/>
            </a:xfrm>
            <a:custGeom>
              <a:rect b="b" l="l" r="r" t="t"/>
              <a:pathLst>
                <a:path extrusionOk="0" h="10648" w="3180">
                  <a:moveTo>
                    <a:pt x="666" y="0"/>
                  </a:moveTo>
                  <a:cubicBezTo>
                    <a:pt x="296" y="0"/>
                    <a:pt x="0" y="296"/>
                    <a:pt x="0" y="666"/>
                  </a:cubicBezTo>
                  <a:lnTo>
                    <a:pt x="0" y="9982"/>
                  </a:lnTo>
                  <a:cubicBezTo>
                    <a:pt x="0" y="10352"/>
                    <a:pt x="296" y="10648"/>
                    <a:pt x="666" y="10648"/>
                  </a:cubicBezTo>
                  <a:lnTo>
                    <a:pt x="2477" y="10648"/>
                  </a:lnTo>
                  <a:cubicBezTo>
                    <a:pt x="2884" y="10648"/>
                    <a:pt x="3180" y="10352"/>
                    <a:pt x="3180" y="9982"/>
                  </a:cubicBezTo>
                  <a:lnTo>
                    <a:pt x="3180" y="666"/>
                  </a:lnTo>
                  <a:cubicBezTo>
                    <a:pt x="3180" y="296"/>
                    <a:pt x="2884" y="0"/>
                    <a:pt x="24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75"/>
            <p:cNvSpPr/>
            <p:nvPr/>
          </p:nvSpPr>
          <p:spPr>
            <a:xfrm flipH="1" rot="201239">
              <a:off x="908512" y="2528784"/>
              <a:ext cx="420657" cy="172753"/>
            </a:xfrm>
            <a:custGeom>
              <a:rect b="b" l="l" r="r" t="t"/>
              <a:pathLst>
                <a:path extrusionOk="0" h="5694" w="13865">
                  <a:moveTo>
                    <a:pt x="1" y="0"/>
                  </a:moveTo>
                  <a:lnTo>
                    <a:pt x="1" y="148"/>
                  </a:lnTo>
                  <a:cubicBezTo>
                    <a:pt x="1" y="3217"/>
                    <a:pt x="2478" y="5694"/>
                    <a:pt x="5546" y="5694"/>
                  </a:cubicBezTo>
                  <a:lnTo>
                    <a:pt x="8319" y="5694"/>
                  </a:lnTo>
                  <a:cubicBezTo>
                    <a:pt x="11388" y="5694"/>
                    <a:pt x="13865" y="3217"/>
                    <a:pt x="13865" y="148"/>
                  </a:cubicBezTo>
                  <a:lnTo>
                    <a:pt x="1386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75"/>
            <p:cNvSpPr/>
            <p:nvPr/>
          </p:nvSpPr>
          <p:spPr>
            <a:xfrm flipH="1" rot="201239">
              <a:off x="1031100" y="2612241"/>
              <a:ext cx="186254" cy="186254"/>
            </a:xfrm>
            <a:custGeom>
              <a:rect b="b" l="l" r="r" t="t"/>
              <a:pathLst>
                <a:path extrusionOk="0" h="6139" w="6139">
                  <a:moveTo>
                    <a:pt x="3069" y="1"/>
                  </a:moveTo>
                  <a:cubicBezTo>
                    <a:pt x="1369" y="1"/>
                    <a:pt x="1" y="1369"/>
                    <a:pt x="1" y="3069"/>
                  </a:cubicBezTo>
                  <a:cubicBezTo>
                    <a:pt x="1" y="4770"/>
                    <a:pt x="1369" y="6138"/>
                    <a:pt x="3069" y="6138"/>
                  </a:cubicBezTo>
                  <a:cubicBezTo>
                    <a:pt x="4770" y="6138"/>
                    <a:pt x="6138" y="4770"/>
                    <a:pt x="6138" y="3069"/>
                  </a:cubicBezTo>
                  <a:cubicBezTo>
                    <a:pt x="6138" y="1369"/>
                    <a:pt x="4770" y="1"/>
                    <a:pt x="306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4" name="Google Shape;2154;p75"/>
          <p:cNvGrpSpPr/>
          <p:nvPr/>
        </p:nvGrpSpPr>
        <p:grpSpPr>
          <a:xfrm>
            <a:off x="909738" y="3578100"/>
            <a:ext cx="812427" cy="632475"/>
            <a:chOff x="1101063" y="3241650"/>
            <a:chExt cx="812427" cy="632475"/>
          </a:xfrm>
        </p:grpSpPr>
        <p:sp>
          <p:nvSpPr>
            <p:cNvPr id="2155" name="Google Shape;2155;p75"/>
            <p:cNvSpPr/>
            <p:nvPr/>
          </p:nvSpPr>
          <p:spPr>
            <a:xfrm rot="10800000">
              <a:off x="1101063" y="3241650"/>
              <a:ext cx="812427" cy="632475"/>
            </a:xfrm>
            <a:custGeom>
              <a:rect b="b" l="l" r="r" t="t"/>
              <a:pathLst>
                <a:path extrusionOk="0" h="34472" w="44280">
                  <a:moveTo>
                    <a:pt x="22140" y="0"/>
                  </a:moveTo>
                  <a:cubicBezTo>
                    <a:pt x="9931" y="0"/>
                    <a:pt x="1" y="4599"/>
                    <a:pt x="1" y="10297"/>
                  </a:cubicBezTo>
                  <a:cubicBezTo>
                    <a:pt x="1" y="15140"/>
                    <a:pt x="7245" y="19210"/>
                    <a:pt x="16931" y="20268"/>
                  </a:cubicBezTo>
                  <a:cubicBezTo>
                    <a:pt x="16929" y="20268"/>
                    <a:pt x="16927" y="20267"/>
                    <a:pt x="16925" y="20267"/>
                  </a:cubicBezTo>
                  <a:cubicBezTo>
                    <a:pt x="16436" y="20267"/>
                    <a:pt x="15588" y="25317"/>
                    <a:pt x="15547" y="25965"/>
                  </a:cubicBezTo>
                  <a:cubicBezTo>
                    <a:pt x="15344" y="28244"/>
                    <a:pt x="15506" y="30564"/>
                    <a:pt x="16036" y="32802"/>
                  </a:cubicBezTo>
                  <a:cubicBezTo>
                    <a:pt x="16117" y="33454"/>
                    <a:pt x="16443" y="34023"/>
                    <a:pt x="16890" y="34471"/>
                  </a:cubicBezTo>
                  <a:cubicBezTo>
                    <a:pt x="16972" y="30401"/>
                    <a:pt x="17704" y="26128"/>
                    <a:pt x="19861" y="22628"/>
                  </a:cubicBezTo>
                  <a:cubicBezTo>
                    <a:pt x="20309" y="21896"/>
                    <a:pt x="20879" y="21163"/>
                    <a:pt x="21489" y="20553"/>
                  </a:cubicBezTo>
                  <a:lnTo>
                    <a:pt x="22140" y="20553"/>
                  </a:lnTo>
                  <a:cubicBezTo>
                    <a:pt x="34390" y="20553"/>
                    <a:pt x="44279" y="15994"/>
                    <a:pt x="44279" y="10297"/>
                  </a:cubicBezTo>
                  <a:cubicBezTo>
                    <a:pt x="44279" y="4599"/>
                    <a:pt x="34390" y="0"/>
                    <a:pt x="221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75"/>
            <p:cNvSpPr/>
            <p:nvPr/>
          </p:nvSpPr>
          <p:spPr>
            <a:xfrm rot="10800000">
              <a:off x="1305284" y="3638892"/>
              <a:ext cx="387536" cy="134909"/>
            </a:xfrm>
            <a:custGeom>
              <a:rect b="b" l="l" r="r" t="t"/>
              <a:pathLst>
                <a:path extrusionOk="0" h="7353" w="21122">
                  <a:moveTo>
                    <a:pt x="14424" y="1834"/>
                  </a:moveTo>
                  <a:cubicBezTo>
                    <a:pt x="14494" y="1905"/>
                    <a:pt x="14532" y="1945"/>
                    <a:pt x="14570" y="2021"/>
                  </a:cubicBezTo>
                  <a:cubicBezTo>
                    <a:pt x="14895" y="2672"/>
                    <a:pt x="15017" y="3364"/>
                    <a:pt x="15017" y="4056"/>
                  </a:cubicBezTo>
                  <a:cubicBezTo>
                    <a:pt x="15099" y="4666"/>
                    <a:pt x="15058" y="5236"/>
                    <a:pt x="14895" y="5846"/>
                  </a:cubicBezTo>
                  <a:cubicBezTo>
                    <a:pt x="14773" y="6375"/>
                    <a:pt x="14366" y="6782"/>
                    <a:pt x="13796" y="6945"/>
                  </a:cubicBezTo>
                  <a:cubicBezTo>
                    <a:pt x="13741" y="6952"/>
                    <a:pt x="13686" y="6956"/>
                    <a:pt x="13632" y="6956"/>
                  </a:cubicBezTo>
                  <a:cubicBezTo>
                    <a:pt x="13373" y="6956"/>
                    <a:pt x="13137" y="6877"/>
                    <a:pt x="12901" y="6742"/>
                  </a:cubicBezTo>
                  <a:cubicBezTo>
                    <a:pt x="12535" y="6457"/>
                    <a:pt x="12291" y="6050"/>
                    <a:pt x="12250" y="5602"/>
                  </a:cubicBezTo>
                  <a:cubicBezTo>
                    <a:pt x="12128" y="4707"/>
                    <a:pt x="12413" y="3771"/>
                    <a:pt x="13064" y="3079"/>
                  </a:cubicBezTo>
                  <a:cubicBezTo>
                    <a:pt x="13425" y="2598"/>
                    <a:pt x="13904" y="2196"/>
                    <a:pt x="14424" y="1834"/>
                  </a:cubicBezTo>
                  <a:close/>
                  <a:moveTo>
                    <a:pt x="6919" y="1980"/>
                  </a:moveTo>
                  <a:cubicBezTo>
                    <a:pt x="7814" y="2998"/>
                    <a:pt x="7814" y="4666"/>
                    <a:pt x="7488" y="5928"/>
                  </a:cubicBezTo>
                  <a:cubicBezTo>
                    <a:pt x="7407" y="6294"/>
                    <a:pt x="7244" y="6620"/>
                    <a:pt x="7000" y="6864"/>
                  </a:cubicBezTo>
                  <a:cubicBezTo>
                    <a:pt x="6847" y="6955"/>
                    <a:pt x="6672" y="7001"/>
                    <a:pt x="6508" y="7001"/>
                  </a:cubicBezTo>
                  <a:cubicBezTo>
                    <a:pt x="6453" y="7001"/>
                    <a:pt x="6400" y="6996"/>
                    <a:pt x="6349" y="6986"/>
                  </a:cubicBezTo>
                  <a:cubicBezTo>
                    <a:pt x="5983" y="6904"/>
                    <a:pt x="5698" y="6701"/>
                    <a:pt x="5535" y="6416"/>
                  </a:cubicBezTo>
                  <a:cubicBezTo>
                    <a:pt x="5250" y="5887"/>
                    <a:pt x="5209" y="5236"/>
                    <a:pt x="5372" y="4625"/>
                  </a:cubicBezTo>
                  <a:cubicBezTo>
                    <a:pt x="5616" y="3608"/>
                    <a:pt x="6145" y="2672"/>
                    <a:pt x="6919" y="1980"/>
                  </a:cubicBezTo>
                  <a:close/>
                  <a:moveTo>
                    <a:pt x="10777" y="0"/>
                  </a:moveTo>
                  <a:cubicBezTo>
                    <a:pt x="9991" y="0"/>
                    <a:pt x="9205" y="157"/>
                    <a:pt x="8465" y="474"/>
                  </a:cubicBezTo>
                  <a:cubicBezTo>
                    <a:pt x="7895" y="718"/>
                    <a:pt x="7366" y="1044"/>
                    <a:pt x="6919" y="1451"/>
                  </a:cubicBezTo>
                  <a:cubicBezTo>
                    <a:pt x="6837" y="1370"/>
                    <a:pt x="6756" y="1288"/>
                    <a:pt x="6674" y="1248"/>
                  </a:cubicBezTo>
                  <a:cubicBezTo>
                    <a:pt x="6056" y="779"/>
                    <a:pt x="5315" y="544"/>
                    <a:pt x="4568" y="544"/>
                  </a:cubicBezTo>
                  <a:cubicBezTo>
                    <a:pt x="3889" y="544"/>
                    <a:pt x="3205" y="738"/>
                    <a:pt x="2605" y="1125"/>
                  </a:cubicBezTo>
                  <a:cubicBezTo>
                    <a:pt x="895" y="2306"/>
                    <a:pt x="0" y="4341"/>
                    <a:pt x="285" y="6375"/>
                  </a:cubicBezTo>
                  <a:lnTo>
                    <a:pt x="651" y="6294"/>
                  </a:lnTo>
                  <a:cubicBezTo>
                    <a:pt x="407" y="4422"/>
                    <a:pt x="1262" y="2550"/>
                    <a:pt x="2808" y="1451"/>
                  </a:cubicBezTo>
                  <a:cubicBezTo>
                    <a:pt x="3348" y="1104"/>
                    <a:pt x="3961" y="931"/>
                    <a:pt x="4569" y="931"/>
                  </a:cubicBezTo>
                  <a:cubicBezTo>
                    <a:pt x="5244" y="931"/>
                    <a:pt x="5914" y="1145"/>
                    <a:pt x="6471" y="1573"/>
                  </a:cubicBezTo>
                  <a:lnTo>
                    <a:pt x="6634" y="1695"/>
                  </a:lnTo>
                  <a:cubicBezTo>
                    <a:pt x="5860" y="2468"/>
                    <a:pt x="5291" y="3445"/>
                    <a:pt x="5047" y="4544"/>
                  </a:cubicBezTo>
                  <a:cubicBezTo>
                    <a:pt x="4802" y="5236"/>
                    <a:pt x="4884" y="6009"/>
                    <a:pt x="5250" y="6620"/>
                  </a:cubicBezTo>
                  <a:cubicBezTo>
                    <a:pt x="5454" y="6986"/>
                    <a:pt x="5860" y="7271"/>
                    <a:pt x="6267" y="7352"/>
                  </a:cubicBezTo>
                  <a:lnTo>
                    <a:pt x="6552" y="7352"/>
                  </a:lnTo>
                  <a:cubicBezTo>
                    <a:pt x="6797" y="7352"/>
                    <a:pt x="7041" y="7271"/>
                    <a:pt x="7244" y="7149"/>
                  </a:cubicBezTo>
                  <a:cubicBezTo>
                    <a:pt x="7570" y="6864"/>
                    <a:pt x="7773" y="6457"/>
                    <a:pt x="7855" y="6009"/>
                  </a:cubicBezTo>
                  <a:cubicBezTo>
                    <a:pt x="8221" y="4666"/>
                    <a:pt x="8221" y="2835"/>
                    <a:pt x="7203" y="1695"/>
                  </a:cubicBezTo>
                  <a:cubicBezTo>
                    <a:pt x="7610" y="1329"/>
                    <a:pt x="8058" y="1044"/>
                    <a:pt x="8587" y="800"/>
                  </a:cubicBezTo>
                  <a:cubicBezTo>
                    <a:pt x="9276" y="517"/>
                    <a:pt x="10018" y="373"/>
                    <a:pt x="10761" y="373"/>
                  </a:cubicBezTo>
                  <a:cubicBezTo>
                    <a:pt x="11730" y="373"/>
                    <a:pt x="12700" y="619"/>
                    <a:pt x="13552" y="1125"/>
                  </a:cubicBezTo>
                  <a:cubicBezTo>
                    <a:pt x="13756" y="1248"/>
                    <a:pt x="13959" y="1370"/>
                    <a:pt x="14163" y="1532"/>
                  </a:cubicBezTo>
                  <a:cubicBezTo>
                    <a:pt x="13634" y="1899"/>
                    <a:pt x="13145" y="2346"/>
                    <a:pt x="12738" y="2835"/>
                  </a:cubicBezTo>
                  <a:cubicBezTo>
                    <a:pt x="12046" y="3608"/>
                    <a:pt x="11721" y="4625"/>
                    <a:pt x="11843" y="5643"/>
                  </a:cubicBezTo>
                  <a:cubicBezTo>
                    <a:pt x="11924" y="6213"/>
                    <a:pt x="12250" y="6701"/>
                    <a:pt x="12698" y="7027"/>
                  </a:cubicBezTo>
                  <a:cubicBezTo>
                    <a:pt x="12955" y="7220"/>
                    <a:pt x="13289" y="7337"/>
                    <a:pt x="13619" y="7337"/>
                  </a:cubicBezTo>
                  <a:cubicBezTo>
                    <a:pt x="13706" y="7337"/>
                    <a:pt x="13793" y="7328"/>
                    <a:pt x="13878" y="7311"/>
                  </a:cubicBezTo>
                  <a:cubicBezTo>
                    <a:pt x="14570" y="7149"/>
                    <a:pt x="15099" y="6620"/>
                    <a:pt x="15262" y="5928"/>
                  </a:cubicBezTo>
                  <a:cubicBezTo>
                    <a:pt x="15424" y="5317"/>
                    <a:pt x="15465" y="4666"/>
                    <a:pt x="15384" y="4015"/>
                  </a:cubicBezTo>
                  <a:cubicBezTo>
                    <a:pt x="15424" y="3242"/>
                    <a:pt x="15262" y="2468"/>
                    <a:pt x="14895" y="1777"/>
                  </a:cubicBezTo>
                  <a:lnTo>
                    <a:pt x="14773" y="1614"/>
                  </a:lnTo>
                  <a:cubicBezTo>
                    <a:pt x="15465" y="1207"/>
                    <a:pt x="16279" y="922"/>
                    <a:pt x="17093" y="841"/>
                  </a:cubicBezTo>
                  <a:cubicBezTo>
                    <a:pt x="17176" y="829"/>
                    <a:pt x="17263" y="824"/>
                    <a:pt x="17352" y="824"/>
                  </a:cubicBezTo>
                  <a:cubicBezTo>
                    <a:pt x="17565" y="824"/>
                    <a:pt x="17787" y="852"/>
                    <a:pt x="17988" y="881"/>
                  </a:cubicBezTo>
                  <a:cubicBezTo>
                    <a:pt x="18273" y="1003"/>
                    <a:pt x="18558" y="1125"/>
                    <a:pt x="18802" y="1329"/>
                  </a:cubicBezTo>
                  <a:cubicBezTo>
                    <a:pt x="20064" y="2265"/>
                    <a:pt x="20715" y="3771"/>
                    <a:pt x="20593" y="5317"/>
                  </a:cubicBezTo>
                  <a:lnTo>
                    <a:pt x="20959" y="5358"/>
                  </a:lnTo>
                  <a:cubicBezTo>
                    <a:pt x="21122" y="3689"/>
                    <a:pt x="20389" y="2021"/>
                    <a:pt x="19006" y="1003"/>
                  </a:cubicBezTo>
                  <a:cubicBezTo>
                    <a:pt x="18721" y="800"/>
                    <a:pt x="18436" y="637"/>
                    <a:pt x="18110" y="515"/>
                  </a:cubicBezTo>
                  <a:cubicBezTo>
                    <a:pt x="17896" y="467"/>
                    <a:pt x="17695" y="448"/>
                    <a:pt x="17492" y="448"/>
                  </a:cubicBezTo>
                  <a:cubicBezTo>
                    <a:pt x="17349" y="448"/>
                    <a:pt x="17204" y="457"/>
                    <a:pt x="17052" y="474"/>
                  </a:cubicBezTo>
                  <a:cubicBezTo>
                    <a:pt x="16157" y="556"/>
                    <a:pt x="15262" y="881"/>
                    <a:pt x="14529" y="1329"/>
                  </a:cubicBezTo>
                  <a:cubicBezTo>
                    <a:pt x="14285" y="1125"/>
                    <a:pt x="14041" y="922"/>
                    <a:pt x="13756" y="800"/>
                  </a:cubicBezTo>
                  <a:cubicBezTo>
                    <a:pt x="12833" y="269"/>
                    <a:pt x="11805" y="0"/>
                    <a:pt x="10777"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7" name="Google Shape;2157;p75"/>
          <p:cNvGrpSpPr/>
          <p:nvPr/>
        </p:nvGrpSpPr>
        <p:grpSpPr>
          <a:xfrm>
            <a:off x="1297126" y="1626992"/>
            <a:ext cx="984912" cy="731038"/>
            <a:chOff x="1594713" y="1799105"/>
            <a:chExt cx="984912" cy="731038"/>
          </a:xfrm>
        </p:grpSpPr>
        <p:sp>
          <p:nvSpPr>
            <p:cNvPr id="2158" name="Google Shape;2158;p75"/>
            <p:cNvSpPr/>
            <p:nvPr/>
          </p:nvSpPr>
          <p:spPr>
            <a:xfrm>
              <a:off x="1594713" y="1799105"/>
              <a:ext cx="984912" cy="731038"/>
            </a:xfrm>
            <a:custGeom>
              <a:rect b="b" l="l" r="r" t="t"/>
              <a:pathLst>
                <a:path extrusionOk="0" h="39844" w="53681">
                  <a:moveTo>
                    <a:pt x="26861" y="1"/>
                  </a:moveTo>
                  <a:cubicBezTo>
                    <a:pt x="12047" y="1"/>
                    <a:pt x="1" y="5088"/>
                    <a:pt x="1" y="11396"/>
                  </a:cubicBezTo>
                  <a:cubicBezTo>
                    <a:pt x="1" y="17704"/>
                    <a:pt x="12047" y="22791"/>
                    <a:pt x="26861" y="22791"/>
                  </a:cubicBezTo>
                  <a:lnTo>
                    <a:pt x="27349" y="22791"/>
                  </a:lnTo>
                  <a:cubicBezTo>
                    <a:pt x="27878" y="22791"/>
                    <a:pt x="29140" y="25925"/>
                    <a:pt x="29343" y="26373"/>
                  </a:cubicBezTo>
                  <a:cubicBezTo>
                    <a:pt x="29954" y="27756"/>
                    <a:pt x="30442" y="29222"/>
                    <a:pt x="30809" y="30687"/>
                  </a:cubicBezTo>
                  <a:cubicBezTo>
                    <a:pt x="31582" y="33698"/>
                    <a:pt x="31582" y="36791"/>
                    <a:pt x="31907" y="39844"/>
                  </a:cubicBezTo>
                  <a:cubicBezTo>
                    <a:pt x="33454" y="33658"/>
                    <a:pt x="34024" y="27390"/>
                    <a:pt x="31907" y="22547"/>
                  </a:cubicBezTo>
                  <a:cubicBezTo>
                    <a:pt x="44320" y="21571"/>
                    <a:pt x="53680" y="16931"/>
                    <a:pt x="53680" y="11396"/>
                  </a:cubicBezTo>
                  <a:cubicBezTo>
                    <a:pt x="53680" y="5088"/>
                    <a:pt x="41675" y="1"/>
                    <a:pt x="26861"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75"/>
            <p:cNvSpPr/>
            <p:nvPr/>
          </p:nvSpPr>
          <p:spPr>
            <a:xfrm>
              <a:off x="1777656" y="1940178"/>
              <a:ext cx="612311" cy="139716"/>
            </a:xfrm>
            <a:custGeom>
              <a:rect b="b" l="l" r="r" t="t"/>
              <a:pathLst>
                <a:path extrusionOk="0" h="7615" w="33373">
                  <a:moveTo>
                    <a:pt x="10297" y="2039"/>
                  </a:moveTo>
                  <a:cubicBezTo>
                    <a:pt x="10623" y="2568"/>
                    <a:pt x="10826" y="3178"/>
                    <a:pt x="10867" y="3789"/>
                  </a:cubicBezTo>
                  <a:cubicBezTo>
                    <a:pt x="10948" y="4521"/>
                    <a:pt x="10663" y="5254"/>
                    <a:pt x="10134" y="5823"/>
                  </a:cubicBezTo>
                  <a:cubicBezTo>
                    <a:pt x="9879" y="6042"/>
                    <a:pt x="9525" y="6196"/>
                    <a:pt x="9161" y="6196"/>
                  </a:cubicBezTo>
                  <a:cubicBezTo>
                    <a:pt x="9119" y="6196"/>
                    <a:pt x="9077" y="6194"/>
                    <a:pt x="9035" y="6190"/>
                  </a:cubicBezTo>
                  <a:cubicBezTo>
                    <a:pt x="8873" y="6149"/>
                    <a:pt x="8710" y="6068"/>
                    <a:pt x="8628" y="5905"/>
                  </a:cubicBezTo>
                  <a:cubicBezTo>
                    <a:pt x="8547" y="5701"/>
                    <a:pt x="8547" y="5498"/>
                    <a:pt x="8547" y="5335"/>
                  </a:cubicBezTo>
                  <a:cubicBezTo>
                    <a:pt x="8669" y="4033"/>
                    <a:pt x="9320" y="2853"/>
                    <a:pt x="10297" y="2039"/>
                  </a:cubicBezTo>
                  <a:close/>
                  <a:moveTo>
                    <a:pt x="18640" y="2120"/>
                  </a:moveTo>
                  <a:lnTo>
                    <a:pt x="18640" y="2120"/>
                  </a:lnTo>
                  <a:cubicBezTo>
                    <a:pt x="19128" y="3341"/>
                    <a:pt x="18640" y="4887"/>
                    <a:pt x="17948" y="6027"/>
                  </a:cubicBezTo>
                  <a:cubicBezTo>
                    <a:pt x="17745" y="6393"/>
                    <a:pt x="17378" y="6678"/>
                    <a:pt x="16971" y="6841"/>
                  </a:cubicBezTo>
                  <a:cubicBezTo>
                    <a:pt x="16939" y="6852"/>
                    <a:pt x="16903" y="6857"/>
                    <a:pt x="16867" y="6857"/>
                  </a:cubicBezTo>
                  <a:cubicBezTo>
                    <a:pt x="16768" y="6857"/>
                    <a:pt x="16665" y="6819"/>
                    <a:pt x="16605" y="6759"/>
                  </a:cubicBezTo>
                  <a:cubicBezTo>
                    <a:pt x="16361" y="6556"/>
                    <a:pt x="16279" y="6271"/>
                    <a:pt x="16279" y="5986"/>
                  </a:cubicBezTo>
                  <a:cubicBezTo>
                    <a:pt x="16239" y="4399"/>
                    <a:pt x="17338" y="3056"/>
                    <a:pt x="18640" y="2120"/>
                  </a:cubicBezTo>
                  <a:close/>
                  <a:moveTo>
                    <a:pt x="25477" y="1998"/>
                  </a:moveTo>
                  <a:cubicBezTo>
                    <a:pt x="25762" y="2323"/>
                    <a:pt x="25965" y="2690"/>
                    <a:pt x="26128" y="3097"/>
                  </a:cubicBezTo>
                  <a:cubicBezTo>
                    <a:pt x="26576" y="4440"/>
                    <a:pt x="26250" y="5905"/>
                    <a:pt x="25233" y="6882"/>
                  </a:cubicBezTo>
                  <a:cubicBezTo>
                    <a:pt x="25131" y="7017"/>
                    <a:pt x="24889" y="7237"/>
                    <a:pt x="24647" y="7237"/>
                  </a:cubicBezTo>
                  <a:cubicBezTo>
                    <a:pt x="24597" y="7237"/>
                    <a:pt x="24548" y="7228"/>
                    <a:pt x="24500" y="7207"/>
                  </a:cubicBezTo>
                  <a:cubicBezTo>
                    <a:pt x="24338" y="7126"/>
                    <a:pt x="24215" y="6963"/>
                    <a:pt x="24093" y="6637"/>
                  </a:cubicBezTo>
                  <a:cubicBezTo>
                    <a:pt x="23768" y="5376"/>
                    <a:pt x="23971" y="4033"/>
                    <a:pt x="24704" y="2975"/>
                  </a:cubicBezTo>
                  <a:cubicBezTo>
                    <a:pt x="24907" y="2608"/>
                    <a:pt x="25192" y="2283"/>
                    <a:pt x="25477" y="1998"/>
                  </a:cubicBezTo>
                  <a:close/>
                  <a:moveTo>
                    <a:pt x="15363" y="1"/>
                  </a:moveTo>
                  <a:cubicBezTo>
                    <a:pt x="15290" y="1"/>
                    <a:pt x="15215" y="2"/>
                    <a:pt x="15140" y="4"/>
                  </a:cubicBezTo>
                  <a:cubicBezTo>
                    <a:pt x="13553" y="4"/>
                    <a:pt x="11966" y="451"/>
                    <a:pt x="10623" y="1306"/>
                  </a:cubicBezTo>
                  <a:lnTo>
                    <a:pt x="10378" y="1510"/>
                  </a:lnTo>
                  <a:cubicBezTo>
                    <a:pt x="10175" y="1306"/>
                    <a:pt x="10012" y="1143"/>
                    <a:pt x="9768" y="980"/>
                  </a:cubicBezTo>
                  <a:cubicBezTo>
                    <a:pt x="8994" y="428"/>
                    <a:pt x="8015" y="151"/>
                    <a:pt x="6976" y="151"/>
                  </a:cubicBezTo>
                  <a:cubicBezTo>
                    <a:pt x="6103" y="151"/>
                    <a:pt x="5188" y="346"/>
                    <a:pt x="4315" y="736"/>
                  </a:cubicBezTo>
                  <a:cubicBezTo>
                    <a:pt x="2646" y="1550"/>
                    <a:pt x="1303" y="2893"/>
                    <a:pt x="1" y="4318"/>
                  </a:cubicBezTo>
                  <a:lnTo>
                    <a:pt x="285" y="4562"/>
                  </a:lnTo>
                  <a:cubicBezTo>
                    <a:pt x="1588" y="3178"/>
                    <a:pt x="2849" y="1835"/>
                    <a:pt x="4477" y="1103"/>
                  </a:cubicBezTo>
                  <a:cubicBezTo>
                    <a:pt x="5323" y="680"/>
                    <a:pt x="6214" y="475"/>
                    <a:pt x="7056" y="475"/>
                  </a:cubicBezTo>
                  <a:cubicBezTo>
                    <a:pt x="7997" y="475"/>
                    <a:pt x="8877" y="731"/>
                    <a:pt x="9564" y="1225"/>
                  </a:cubicBezTo>
                  <a:cubicBezTo>
                    <a:pt x="9727" y="1387"/>
                    <a:pt x="9931" y="1550"/>
                    <a:pt x="10053" y="1713"/>
                  </a:cubicBezTo>
                  <a:cubicBezTo>
                    <a:pt x="8995" y="2608"/>
                    <a:pt x="8303" y="3870"/>
                    <a:pt x="8181" y="5294"/>
                  </a:cubicBezTo>
                  <a:cubicBezTo>
                    <a:pt x="8140" y="5539"/>
                    <a:pt x="8181" y="5823"/>
                    <a:pt x="8303" y="6068"/>
                  </a:cubicBezTo>
                  <a:cubicBezTo>
                    <a:pt x="8466" y="6312"/>
                    <a:pt x="8710" y="6515"/>
                    <a:pt x="8995" y="6556"/>
                  </a:cubicBezTo>
                  <a:cubicBezTo>
                    <a:pt x="9048" y="6560"/>
                    <a:pt x="9100" y="6562"/>
                    <a:pt x="9152" y="6562"/>
                  </a:cubicBezTo>
                  <a:cubicBezTo>
                    <a:pt x="9621" y="6562"/>
                    <a:pt x="10053" y="6397"/>
                    <a:pt x="10419" y="6068"/>
                  </a:cubicBezTo>
                  <a:cubicBezTo>
                    <a:pt x="11030" y="5457"/>
                    <a:pt x="11314" y="4603"/>
                    <a:pt x="11233" y="3748"/>
                  </a:cubicBezTo>
                  <a:cubicBezTo>
                    <a:pt x="11192" y="3056"/>
                    <a:pt x="10948" y="2364"/>
                    <a:pt x="10582" y="1794"/>
                  </a:cubicBezTo>
                  <a:lnTo>
                    <a:pt x="10826" y="1632"/>
                  </a:lnTo>
                  <a:cubicBezTo>
                    <a:pt x="12128" y="818"/>
                    <a:pt x="13593" y="411"/>
                    <a:pt x="15140" y="411"/>
                  </a:cubicBezTo>
                  <a:cubicBezTo>
                    <a:pt x="15217" y="408"/>
                    <a:pt x="15293" y="407"/>
                    <a:pt x="15368" y="407"/>
                  </a:cubicBezTo>
                  <a:cubicBezTo>
                    <a:pt x="16640" y="407"/>
                    <a:pt x="17616" y="734"/>
                    <a:pt x="18192" y="1387"/>
                  </a:cubicBezTo>
                  <a:cubicBezTo>
                    <a:pt x="18274" y="1510"/>
                    <a:pt x="18396" y="1632"/>
                    <a:pt x="18477" y="1754"/>
                  </a:cubicBezTo>
                  <a:cubicBezTo>
                    <a:pt x="17012" y="2771"/>
                    <a:pt x="15832" y="4236"/>
                    <a:pt x="15873" y="5986"/>
                  </a:cubicBezTo>
                  <a:cubicBezTo>
                    <a:pt x="15873" y="6393"/>
                    <a:pt x="16035" y="6800"/>
                    <a:pt x="16361" y="7044"/>
                  </a:cubicBezTo>
                  <a:cubicBezTo>
                    <a:pt x="16516" y="7169"/>
                    <a:pt x="16696" y="7222"/>
                    <a:pt x="16880" y="7222"/>
                  </a:cubicBezTo>
                  <a:cubicBezTo>
                    <a:pt x="16937" y="7222"/>
                    <a:pt x="16995" y="7217"/>
                    <a:pt x="17053" y="7207"/>
                  </a:cubicBezTo>
                  <a:cubicBezTo>
                    <a:pt x="17541" y="7044"/>
                    <a:pt x="17989" y="6678"/>
                    <a:pt x="18233" y="6190"/>
                  </a:cubicBezTo>
                  <a:cubicBezTo>
                    <a:pt x="19006" y="4969"/>
                    <a:pt x="19535" y="3260"/>
                    <a:pt x="18965" y="1876"/>
                  </a:cubicBezTo>
                  <a:cubicBezTo>
                    <a:pt x="19291" y="1672"/>
                    <a:pt x="19657" y="1469"/>
                    <a:pt x="20024" y="1306"/>
                  </a:cubicBezTo>
                  <a:cubicBezTo>
                    <a:pt x="20841" y="880"/>
                    <a:pt x="21720" y="639"/>
                    <a:pt x="22661" y="639"/>
                  </a:cubicBezTo>
                  <a:cubicBezTo>
                    <a:pt x="22798" y="639"/>
                    <a:pt x="22936" y="645"/>
                    <a:pt x="23076" y="655"/>
                  </a:cubicBezTo>
                  <a:cubicBezTo>
                    <a:pt x="23890" y="736"/>
                    <a:pt x="24663" y="1103"/>
                    <a:pt x="25233" y="1713"/>
                  </a:cubicBezTo>
                  <a:cubicBezTo>
                    <a:pt x="24907" y="1998"/>
                    <a:pt x="24622" y="2364"/>
                    <a:pt x="24378" y="2730"/>
                  </a:cubicBezTo>
                  <a:cubicBezTo>
                    <a:pt x="23605" y="3911"/>
                    <a:pt x="23361" y="5376"/>
                    <a:pt x="23727" y="6719"/>
                  </a:cubicBezTo>
                  <a:cubicBezTo>
                    <a:pt x="23808" y="7085"/>
                    <a:pt x="24053" y="7411"/>
                    <a:pt x="24378" y="7533"/>
                  </a:cubicBezTo>
                  <a:cubicBezTo>
                    <a:pt x="24460" y="7573"/>
                    <a:pt x="24541" y="7614"/>
                    <a:pt x="24622" y="7614"/>
                  </a:cubicBezTo>
                  <a:cubicBezTo>
                    <a:pt x="24989" y="7573"/>
                    <a:pt x="25314" y="7411"/>
                    <a:pt x="25518" y="7166"/>
                  </a:cubicBezTo>
                  <a:cubicBezTo>
                    <a:pt x="26617" y="6027"/>
                    <a:pt x="26983" y="4399"/>
                    <a:pt x="26494" y="2934"/>
                  </a:cubicBezTo>
                  <a:cubicBezTo>
                    <a:pt x="26332" y="2486"/>
                    <a:pt x="26087" y="2079"/>
                    <a:pt x="25803" y="1754"/>
                  </a:cubicBezTo>
                  <a:cubicBezTo>
                    <a:pt x="26332" y="1265"/>
                    <a:pt x="27024" y="980"/>
                    <a:pt x="27756" y="858"/>
                  </a:cubicBezTo>
                  <a:cubicBezTo>
                    <a:pt x="27947" y="835"/>
                    <a:pt x="28136" y="824"/>
                    <a:pt x="28323" y="824"/>
                  </a:cubicBezTo>
                  <a:cubicBezTo>
                    <a:pt x="30736" y="824"/>
                    <a:pt x="32817" y="2720"/>
                    <a:pt x="33006" y="5213"/>
                  </a:cubicBezTo>
                  <a:lnTo>
                    <a:pt x="33372" y="5213"/>
                  </a:lnTo>
                  <a:cubicBezTo>
                    <a:pt x="33184" y="2501"/>
                    <a:pt x="30939" y="452"/>
                    <a:pt x="28315" y="452"/>
                  </a:cubicBezTo>
                  <a:cubicBezTo>
                    <a:pt x="28104" y="452"/>
                    <a:pt x="27890" y="465"/>
                    <a:pt x="27675" y="492"/>
                  </a:cubicBezTo>
                  <a:cubicBezTo>
                    <a:pt x="26901" y="614"/>
                    <a:pt x="26169" y="940"/>
                    <a:pt x="25518" y="1428"/>
                  </a:cubicBezTo>
                  <a:cubicBezTo>
                    <a:pt x="24867" y="777"/>
                    <a:pt x="24012" y="329"/>
                    <a:pt x="23117" y="248"/>
                  </a:cubicBezTo>
                  <a:cubicBezTo>
                    <a:pt x="22973" y="238"/>
                    <a:pt x="22830" y="233"/>
                    <a:pt x="22688" y="233"/>
                  </a:cubicBezTo>
                  <a:cubicBezTo>
                    <a:pt x="21701" y="233"/>
                    <a:pt x="20750" y="477"/>
                    <a:pt x="19861" y="940"/>
                  </a:cubicBezTo>
                  <a:cubicBezTo>
                    <a:pt x="19495" y="1103"/>
                    <a:pt x="19128" y="1306"/>
                    <a:pt x="18803" y="1510"/>
                  </a:cubicBezTo>
                  <a:cubicBezTo>
                    <a:pt x="18721" y="1387"/>
                    <a:pt x="18599" y="1225"/>
                    <a:pt x="18477" y="1103"/>
                  </a:cubicBezTo>
                  <a:cubicBezTo>
                    <a:pt x="17820" y="368"/>
                    <a:pt x="16759" y="1"/>
                    <a:pt x="1536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60" name="Google Shape;2160;p75"/>
          <p:cNvGrpSpPr/>
          <p:nvPr/>
        </p:nvGrpSpPr>
        <p:grpSpPr>
          <a:xfrm flipH="1">
            <a:off x="212715" y="1592135"/>
            <a:ext cx="614808" cy="535388"/>
            <a:chOff x="1434628" y="2199861"/>
            <a:chExt cx="363255" cy="316293"/>
          </a:xfrm>
        </p:grpSpPr>
        <p:sp>
          <p:nvSpPr>
            <p:cNvPr id="2161" name="Google Shape;2161;p75"/>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75"/>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75"/>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75"/>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65" name="Google Shape;2165;p7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166" name="Google Shape;2166;p75"/>
          <p:cNvPicPr preferRelativeResize="0"/>
          <p:nvPr/>
        </p:nvPicPr>
        <p:blipFill>
          <a:blip r:embed="rId3">
            <a:alphaModFix/>
          </a:blip>
          <a:stretch>
            <a:fillRect/>
          </a:stretch>
        </p:blipFill>
        <p:spPr>
          <a:xfrm>
            <a:off x="2582784" y="3919325"/>
            <a:ext cx="5670776" cy="983375"/>
          </a:xfrm>
          <a:prstGeom prst="rect">
            <a:avLst/>
          </a:prstGeom>
          <a:noFill/>
          <a:ln>
            <a:noFill/>
          </a:ln>
        </p:spPr>
      </p:pic>
      <p:sp>
        <p:nvSpPr>
          <p:cNvPr id="2167" name="Google Shape;2167;p75"/>
          <p:cNvSpPr txBox="1"/>
          <p:nvPr>
            <p:ph idx="5" type="subTitle"/>
          </p:nvPr>
        </p:nvSpPr>
        <p:spPr>
          <a:xfrm>
            <a:off x="2909613" y="1780013"/>
            <a:ext cx="4740300" cy="2139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Courier New"/>
                <a:ea typeface="Courier New"/>
                <a:cs typeface="Courier New"/>
                <a:sym typeface="Courier New"/>
              </a:rPr>
              <a:t>We use save the model to</a:t>
            </a:r>
            <a:endParaRPr>
              <a:latin typeface="Courier New"/>
              <a:ea typeface="Courier New"/>
              <a:cs typeface="Courier New"/>
              <a:sym typeface="Courier New"/>
            </a:endParaRPr>
          </a:p>
          <a:p>
            <a:pPr indent="0" lvl="0" marL="0" rtl="0" algn="l">
              <a:spcBef>
                <a:spcPts val="0"/>
              </a:spcBef>
              <a:spcAft>
                <a:spcPts val="0"/>
              </a:spcAft>
              <a:buNone/>
            </a:pPr>
            <a:r>
              <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
                <a:latin typeface="Courier New"/>
                <a:ea typeface="Courier New"/>
                <a:cs typeface="Courier New"/>
                <a:sym typeface="Courier New"/>
              </a:rPr>
              <a:t>Prevent when get error and when code get </a:t>
            </a:r>
            <a:r>
              <a:rPr lang="en">
                <a:latin typeface="Courier New"/>
                <a:ea typeface="Courier New"/>
                <a:cs typeface="Courier New"/>
                <a:sym typeface="Courier New"/>
              </a:rPr>
              <a:t>disappeared</a:t>
            </a:r>
            <a:endParaRPr>
              <a:latin typeface="Courier New"/>
              <a:ea typeface="Courier New"/>
              <a:cs typeface="Courier New"/>
              <a:sym typeface="Courier New"/>
            </a:endParaRPr>
          </a:p>
          <a:p>
            <a:pPr indent="0" lvl="0" marL="457200" rtl="0" algn="l">
              <a:spcBef>
                <a:spcPts val="0"/>
              </a:spcBef>
              <a:spcAft>
                <a:spcPts val="0"/>
              </a:spcAft>
              <a:buNone/>
            </a:pPr>
            <a:r>
              <a:t/>
            </a:r>
            <a:endParaRPr>
              <a:latin typeface="Courier New"/>
              <a:ea typeface="Courier New"/>
              <a:cs typeface="Courier New"/>
              <a:sym typeface="Courier New"/>
            </a:endParaRPr>
          </a:p>
          <a:p>
            <a:pPr indent="-317500" lvl="0" marL="457200" rtl="0" algn="l">
              <a:spcBef>
                <a:spcPts val="0"/>
              </a:spcBef>
              <a:spcAft>
                <a:spcPts val="0"/>
              </a:spcAft>
              <a:buSzPts val="1400"/>
              <a:buFont typeface="Courier New"/>
              <a:buChar char="●"/>
            </a:pPr>
            <a:r>
              <a:rPr lang="en">
                <a:latin typeface="Courier New"/>
                <a:ea typeface="Courier New"/>
                <a:cs typeface="Courier New"/>
                <a:sym typeface="Courier New"/>
              </a:rPr>
              <a:t>To make an app for further analyze of our model</a:t>
            </a:r>
            <a:endParaRPr>
              <a:latin typeface="Courier New"/>
              <a:ea typeface="Courier New"/>
              <a:cs typeface="Courier New"/>
              <a:sym typeface="Courier Ne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71" name="Shape 2171"/>
        <p:cNvGrpSpPr/>
        <p:nvPr/>
      </p:nvGrpSpPr>
      <p:grpSpPr>
        <a:xfrm>
          <a:off x="0" y="0"/>
          <a:ext cx="0" cy="0"/>
          <a:chOff x="0" y="0"/>
          <a:chExt cx="0" cy="0"/>
        </a:xfrm>
      </p:grpSpPr>
      <p:grpSp>
        <p:nvGrpSpPr>
          <p:cNvPr id="2172" name="Google Shape;2172;p76"/>
          <p:cNvGrpSpPr/>
          <p:nvPr/>
        </p:nvGrpSpPr>
        <p:grpSpPr>
          <a:xfrm>
            <a:off x="3533700" y="-3233841"/>
            <a:ext cx="8448313" cy="9249305"/>
            <a:chOff x="3533700" y="-3233841"/>
            <a:chExt cx="8448313" cy="9249305"/>
          </a:xfrm>
        </p:grpSpPr>
        <p:sp>
          <p:nvSpPr>
            <p:cNvPr id="2173" name="Google Shape;2173;p76"/>
            <p:cNvSpPr/>
            <p:nvPr/>
          </p:nvSpPr>
          <p:spPr>
            <a:xfrm rot="-9515644">
              <a:off x="5141118" y="-2275314"/>
              <a:ext cx="6169000" cy="4847174"/>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76"/>
            <p:cNvSpPr/>
            <p:nvPr/>
          </p:nvSpPr>
          <p:spPr>
            <a:xfrm>
              <a:off x="3533700" y="1168151"/>
              <a:ext cx="6169116" cy="4847313"/>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5" name="Google Shape;2175;p76"/>
          <p:cNvSpPr/>
          <p:nvPr/>
        </p:nvSpPr>
        <p:spPr>
          <a:xfrm>
            <a:off x="7312588" y="3067025"/>
            <a:ext cx="571800" cy="571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76" name="Google Shape;2176;p76"/>
          <p:cNvGrpSpPr/>
          <p:nvPr/>
        </p:nvGrpSpPr>
        <p:grpSpPr>
          <a:xfrm>
            <a:off x="1954725" y="421481"/>
            <a:ext cx="5117250" cy="862425"/>
            <a:chOff x="1954725" y="409575"/>
            <a:chExt cx="5117250" cy="862425"/>
          </a:xfrm>
        </p:grpSpPr>
        <p:sp>
          <p:nvSpPr>
            <p:cNvPr id="2177" name="Google Shape;2177;p76"/>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76"/>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79" name="Google Shape;2179;p76"/>
          <p:cNvSpPr/>
          <p:nvPr/>
        </p:nvSpPr>
        <p:spPr>
          <a:xfrm>
            <a:off x="1254688" y="3067025"/>
            <a:ext cx="571800" cy="571800"/>
          </a:xfrm>
          <a:prstGeom prst="ellipse">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76"/>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Web Application</a:t>
            </a:r>
            <a:endParaRPr/>
          </a:p>
        </p:txBody>
      </p:sp>
      <p:pic>
        <p:nvPicPr>
          <p:cNvPr id="2181" name="Google Shape;2181;p76"/>
          <p:cNvPicPr preferRelativeResize="0"/>
          <p:nvPr/>
        </p:nvPicPr>
        <p:blipFill>
          <a:blip r:embed="rId3">
            <a:alphaModFix/>
          </a:blip>
          <a:stretch>
            <a:fillRect/>
          </a:stretch>
        </p:blipFill>
        <p:spPr>
          <a:xfrm>
            <a:off x="2377251" y="1134200"/>
            <a:ext cx="4272200" cy="3808450"/>
          </a:xfrm>
          <a:prstGeom prst="rect">
            <a:avLst/>
          </a:prstGeom>
          <a:noFill/>
          <a:ln>
            <a:noFill/>
          </a:ln>
        </p:spPr>
      </p:pic>
      <p:sp>
        <p:nvSpPr>
          <p:cNvPr id="2182" name="Google Shape;2182;p7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186" name="Shape 2186"/>
        <p:cNvGrpSpPr/>
        <p:nvPr/>
      </p:nvGrpSpPr>
      <p:grpSpPr>
        <a:xfrm>
          <a:off x="0" y="0"/>
          <a:ext cx="0" cy="0"/>
          <a:chOff x="0" y="0"/>
          <a:chExt cx="0" cy="0"/>
        </a:xfrm>
      </p:grpSpPr>
      <p:grpSp>
        <p:nvGrpSpPr>
          <p:cNvPr id="2187" name="Google Shape;2187;p77"/>
          <p:cNvGrpSpPr/>
          <p:nvPr/>
        </p:nvGrpSpPr>
        <p:grpSpPr>
          <a:xfrm flipH="1" rot="10800000">
            <a:off x="5380950" y="3003569"/>
            <a:ext cx="3229200" cy="862425"/>
            <a:chOff x="3842475" y="409575"/>
            <a:chExt cx="3229200" cy="862425"/>
          </a:xfrm>
        </p:grpSpPr>
        <p:sp>
          <p:nvSpPr>
            <p:cNvPr id="2188" name="Google Shape;2188;p77"/>
            <p:cNvSpPr/>
            <p:nvPr/>
          </p:nvSpPr>
          <p:spPr>
            <a:xfrm>
              <a:off x="3842475" y="409575"/>
              <a:ext cx="32292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77"/>
            <p:cNvSpPr/>
            <p:nvPr/>
          </p:nvSpPr>
          <p:spPr>
            <a:xfrm flipH="1" rot="-10419122">
              <a:off x="3886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90" name="Google Shape;2190;p77"/>
          <p:cNvSpPr txBox="1"/>
          <p:nvPr>
            <p:ph idx="1" type="subTitle"/>
          </p:nvPr>
        </p:nvSpPr>
        <p:spPr>
          <a:xfrm>
            <a:off x="1531275" y="1359544"/>
            <a:ext cx="6691200" cy="14784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latin typeface="Courier New"/>
                <a:ea typeface="Courier New"/>
                <a:cs typeface="Courier New"/>
                <a:sym typeface="Courier New"/>
              </a:rPr>
              <a:t>“The model shows to be 50%-55% accuracy, but still acceptable”</a:t>
            </a:r>
            <a:endParaRPr>
              <a:latin typeface="Courier New"/>
              <a:ea typeface="Courier New"/>
              <a:cs typeface="Courier New"/>
              <a:sym typeface="Courier New"/>
            </a:endParaRPr>
          </a:p>
        </p:txBody>
      </p:sp>
      <p:sp>
        <p:nvSpPr>
          <p:cNvPr id="2191" name="Google Shape;2191;p77"/>
          <p:cNvSpPr txBox="1"/>
          <p:nvPr>
            <p:ph type="title"/>
          </p:nvPr>
        </p:nvSpPr>
        <p:spPr>
          <a:xfrm>
            <a:off x="5446200" y="3381644"/>
            <a:ext cx="3098700" cy="4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grpSp>
        <p:nvGrpSpPr>
          <p:cNvPr id="2192" name="Google Shape;2192;p77"/>
          <p:cNvGrpSpPr/>
          <p:nvPr/>
        </p:nvGrpSpPr>
        <p:grpSpPr>
          <a:xfrm flipH="1">
            <a:off x="7553254" y="4456575"/>
            <a:ext cx="522225" cy="259700"/>
            <a:chOff x="-1391825" y="4240400"/>
            <a:chExt cx="522225" cy="259700"/>
          </a:xfrm>
        </p:grpSpPr>
        <p:sp>
          <p:nvSpPr>
            <p:cNvPr id="2193" name="Google Shape;2193;p77"/>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77"/>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5" name="Google Shape;2195;p77"/>
          <p:cNvGrpSpPr/>
          <p:nvPr/>
        </p:nvGrpSpPr>
        <p:grpSpPr>
          <a:xfrm flipH="1" rot="10800000">
            <a:off x="2063686" y="3664938"/>
            <a:ext cx="1070972" cy="802814"/>
            <a:chOff x="13519600" y="1618956"/>
            <a:chExt cx="1138000" cy="852969"/>
          </a:xfrm>
        </p:grpSpPr>
        <p:sp>
          <p:nvSpPr>
            <p:cNvPr id="2196" name="Google Shape;2196;p77"/>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77"/>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77"/>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9" name="Google Shape;2199;p77"/>
          <p:cNvGrpSpPr/>
          <p:nvPr/>
        </p:nvGrpSpPr>
        <p:grpSpPr>
          <a:xfrm>
            <a:off x="3382313" y="3170998"/>
            <a:ext cx="522232" cy="527571"/>
            <a:chOff x="-5142500" y="4841450"/>
            <a:chExt cx="310575" cy="313750"/>
          </a:xfrm>
        </p:grpSpPr>
        <p:sp>
          <p:nvSpPr>
            <p:cNvPr id="2200" name="Google Shape;2200;p77"/>
            <p:cNvSpPr/>
            <p:nvPr/>
          </p:nvSpPr>
          <p:spPr>
            <a:xfrm>
              <a:off x="-5142500" y="4841450"/>
              <a:ext cx="310575" cy="313750"/>
            </a:xfrm>
            <a:custGeom>
              <a:rect b="b" l="l" r="r" t="t"/>
              <a:pathLst>
                <a:path extrusionOk="0" h="12550" w="12423">
                  <a:moveTo>
                    <a:pt x="6097" y="1"/>
                  </a:moveTo>
                  <a:cubicBezTo>
                    <a:pt x="5927" y="1"/>
                    <a:pt x="5755" y="8"/>
                    <a:pt x="5583" y="24"/>
                  </a:cubicBezTo>
                  <a:cubicBezTo>
                    <a:pt x="2330" y="357"/>
                    <a:pt x="1" y="3426"/>
                    <a:pt x="333" y="6864"/>
                  </a:cubicBezTo>
                  <a:cubicBezTo>
                    <a:pt x="646" y="10132"/>
                    <a:pt x="3248" y="12550"/>
                    <a:pt x="6262" y="12550"/>
                  </a:cubicBezTo>
                  <a:cubicBezTo>
                    <a:pt x="6453" y="12550"/>
                    <a:pt x="6646" y="12540"/>
                    <a:pt x="6840" y="12520"/>
                  </a:cubicBezTo>
                  <a:cubicBezTo>
                    <a:pt x="10057" y="12225"/>
                    <a:pt x="12423" y="9156"/>
                    <a:pt x="12053" y="5718"/>
                  </a:cubicBezTo>
                  <a:cubicBezTo>
                    <a:pt x="11738" y="2429"/>
                    <a:pt x="9105" y="1"/>
                    <a:pt x="6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1" name="Google Shape;2201;p77"/>
            <p:cNvSpPr/>
            <p:nvPr/>
          </p:nvSpPr>
          <p:spPr>
            <a:xfrm>
              <a:off x="-5053716" y="4951581"/>
              <a:ext cx="44391" cy="34463"/>
            </a:xfrm>
            <a:custGeom>
              <a:rect b="b" l="l" r="r" t="t"/>
              <a:pathLst>
                <a:path extrusionOk="0" h="1647" w="1776">
                  <a:moveTo>
                    <a:pt x="1042" y="1"/>
                  </a:moveTo>
                  <a:cubicBezTo>
                    <a:pt x="1015" y="1"/>
                    <a:pt x="989" y="2"/>
                    <a:pt x="962" y="5"/>
                  </a:cubicBezTo>
                  <a:cubicBezTo>
                    <a:pt x="296" y="116"/>
                    <a:pt x="1" y="1188"/>
                    <a:pt x="592" y="1558"/>
                  </a:cubicBezTo>
                  <a:cubicBezTo>
                    <a:pt x="673" y="1612"/>
                    <a:pt x="774" y="1646"/>
                    <a:pt x="881" y="1646"/>
                  </a:cubicBezTo>
                  <a:cubicBezTo>
                    <a:pt x="920" y="1646"/>
                    <a:pt x="959" y="1642"/>
                    <a:pt x="999" y="1632"/>
                  </a:cubicBezTo>
                  <a:cubicBezTo>
                    <a:pt x="1332" y="1595"/>
                    <a:pt x="1590" y="1373"/>
                    <a:pt x="1701" y="1077"/>
                  </a:cubicBezTo>
                  <a:cubicBezTo>
                    <a:pt x="1775" y="929"/>
                    <a:pt x="1775" y="744"/>
                    <a:pt x="1738" y="560"/>
                  </a:cubicBezTo>
                  <a:cubicBezTo>
                    <a:pt x="1670" y="217"/>
                    <a:pt x="1378" y="1"/>
                    <a:pt x="1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2" name="Google Shape;2202;p77"/>
            <p:cNvSpPr/>
            <p:nvPr/>
          </p:nvSpPr>
          <p:spPr>
            <a:xfrm>
              <a:off x="-4978003" y="4953700"/>
              <a:ext cx="41150" cy="34325"/>
            </a:xfrm>
            <a:custGeom>
              <a:rect b="b" l="l" r="r" t="t"/>
              <a:pathLst>
                <a:path extrusionOk="0" h="1373" w="1646">
                  <a:moveTo>
                    <a:pt x="906" y="0"/>
                  </a:moveTo>
                  <a:cubicBezTo>
                    <a:pt x="659" y="0"/>
                    <a:pt x="413" y="122"/>
                    <a:pt x="277" y="377"/>
                  </a:cubicBezTo>
                  <a:cubicBezTo>
                    <a:pt x="1" y="954"/>
                    <a:pt x="500" y="1372"/>
                    <a:pt x="970" y="1372"/>
                  </a:cubicBezTo>
                  <a:cubicBezTo>
                    <a:pt x="1253" y="1372"/>
                    <a:pt x="1525" y="1220"/>
                    <a:pt x="1608" y="858"/>
                  </a:cubicBezTo>
                  <a:cubicBezTo>
                    <a:pt x="1645" y="710"/>
                    <a:pt x="1608" y="599"/>
                    <a:pt x="1608" y="488"/>
                  </a:cubicBezTo>
                  <a:cubicBezTo>
                    <a:pt x="1488" y="169"/>
                    <a:pt x="119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03" name="Google Shape;2203;p77"/>
            <p:cNvSpPr/>
            <p:nvPr/>
          </p:nvSpPr>
          <p:spPr>
            <a:xfrm rot="10800000">
              <a:off x="-5060175" y="5017494"/>
              <a:ext cx="150675" cy="63800"/>
            </a:xfrm>
            <a:custGeom>
              <a:rect b="b" l="l" r="r" t="t"/>
              <a:pathLst>
                <a:path extrusionOk="0" h="2552" w="6027">
                  <a:moveTo>
                    <a:pt x="3253" y="1"/>
                  </a:moveTo>
                  <a:cubicBezTo>
                    <a:pt x="1960" y="38"/>
                    <a:pt x="702" y="925"/>
                    <a:pt x="0" y="2330"/>
                  </a:cubicBezTo>
                  <a:lnTo>
                    <a:pt x="407" y="2552"/>
                  </a:lnTo>
                  <a:cubicBezTo>
                    <a:pt x="1035" y="1295"/>
                    <a:pt x="2181" y="482"/>
                    <a:pt x="3253" y="482"/>
                  </a:cubicBezTo>
                  <a:cubicBezTo>
                    <a:pt x="4215" y="482"/>
                    <a:pt x="5028" y="1036"/>
                    <a:pt x="5620" y="2071"/>
                  </a:cubicBezTo>
                  <a:lnTo>
                    <a:pt x="6026" y="1849"/>
                  </a:lnTo>
                  <a:cubicBezTo>
                    <a:pt x="5324" y="666"/>
                    <a:pt x="4363" y="1"/>
                    <a:pt x="3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204" name="Google Shape;2204;p77"/>
          <p:cNvGrpSpPr/>
          <p:nvPr/>
        </p:nvGrpSpPr>
        <p:grpSpPr>
          <a:xfrm flipH="1">
            <a:off x="8075466" y="4226568"/>
            <a:ext cx="275004" cy="136758"/>
            <a:chOff x="-1391825" y="4240400"/>
            <a:chExt cx="522225" cy="259700"/>
          </a:xfrm>
        </p:grpSpPr>
        <p:sp>
          <p:nvSpPr>
            <p:cNvPr id="2205" name="Google Shape;2205;p77"/>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77"/>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07" name="Google Shape;2207;p77"/>
          <p:cNvGrpSpPr/>
          <p:nvPr/>
        </p:nvGrpSpPr>
        <p:grpSpPr>
          <a:xfrm flipH="1" rot="3228472">
            <a:off x="7587463" y="862924"/>
            <a:ext cx="614801" cy="535388"/>
            <a:chOff x="1434628" y="2199861"/>
            <a:chExt cx="363255" cy="316293"/>
          </a:xfrm>
        </p:grpSpPr>
        <p:sp>
          <p:nvSpPr>
            <p:cNvPr id="2208" name="Google Shape;2208;p77"/>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77"/>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77"/>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77"/>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12" name="Google Shape;2212;p77"/>
          <p:cNvGrpSpPr/>
          <p:nvPr/>
        </p:nvGrpSpPr>
        <p:grpSpPr>
          <a:xfrm rot="877982">
            <a:off x="1908927" y="574353"/>
            <a:ext cx="583975" cy="579344"/>
            <a:chOff x="14582925" y="1556650"/>
            <a:chExt cx="280525" cy="278300"/>
          </a:xfrm>
        </p:grpSpPr>
        <p:sp>
          <p:nvSpPr>
            <p:cNvPr id="2213" name="Google Shape;2213;p77"/>
            <p:cNvSpPr/>
            <p:nvPr/>
          </p:nvSpPr>
          <p:spPr>
            <a:xfrm>
              <a:off x="14656525" y="1556650"/>
              <a:ext cx="206925" cy="276500"/>
            </a:xfrm>
            <a:custGeom>
              <a:rect b="b" l="l" r="r" t="t"/>
              <a:pathLst>
                <a:path extrusionOk="0" h="11060" w="8277">
                  <a:moveTo>
                    <a:pt x="3676" y="1"/>
                  </a:moveTo>
                  <a:cubicBezTo>
                    <a:pt x="3645" y="1"/>
                    <a:pt x="3614" y="3"/>
                    <a:pt x="3584" y="7"/>
                  </a:cubicBezTo>
                  <a:cubicBezTo>
                    <a:pt x="3157" y="135"/>
                    <a:pt x="2986" y="605"/>
                    <a:pt x="2858" y="1031"/>
                  </a:cubicBezTo>
                  <a:cubicBezTo>
                    <a:pt x="2475" y="1970"/>
                    <a:pt x="1963" y="2866"/>
                    <a:pt x="1365" y="3676"/>
                  </a:cubicBezTo>
                  <a:cubicBezTo>
                    <a:pt x="725" y="4615"/>
                    <a:pt x="299" y="5681"/>
                    <a:pt x="171" y="6790"/>
                  </a:cubicBezTo>
                  <a:cubicBezTo>
                    <a:pt x="43" y="7729"/>
                    <a:pt x="0" y="8668"/>
                    <a:pt x="43" y="9606"/>
                  </a:cubicBezTo>
                  <a:cubicBezTo>
                    <a:pt x="128" y="10545"/>
                    <a:pt x="512" y="10929"/>
                    <a:pt x="1365" y="10971"/>
                  </a:cubicBezTo>
                  <a:lnTo>
                    <a:pt x="3285" y="11014"/>
                  </a:lnTo>
                  <a:lnTo>
                    <a:pt x="4736" y="11014"/>
                  </a:lnTo>
                  <a:lnTo>
                    <a:pt x="6655" y="11057"/>
                  </a:lnTo>
                  <a:cubicBezTo>
                    <a:pt x="6677" y="11059"/>
                    <a:pt x="6699" y="11060"/>
                    <a:pt x="6720" y="11060"/>
                  </a:cubicBezTo>
                  <a:cubicBezTo>
                    <a:pt x="7120" y="11060"/>
                    <a:pt x="7468" y="10693"/>
                    <a:pt x="7508" y="10289"/>
                  </a:cubicBezTo>
                  <a:cubicBezTo>
                    <a:pt x="7508" y="9819"/>
                    <a:pt x="7167" y="9435"/>
                    <a:pt x="6698" y="9435"/>
                  </a:cubicBezTo>
                  <a:lnTo>
                    <a:pt x="7039" y="9435"/>
                  </a:lnTo>
                  <a:cubicBezTo>
                    <a:pt x="7054" y="9436"/>
                    <a:pt x="7069" y="9437"/>
                    <a:pt x="7084" y="9437"/>
                  </a:cubicBezTo>
                  <a:cubicBezTo>
                    <a:pt x="7904" y="9437"/>
                    <a:pt x="8220" y="8277"/>
                    <a:pt x="7423" y="7900"/>
                  </a:cubicBezTo>
                  <a:cubicBezTo>
                    <a:pt x="7892" y="7900"/>
                    <a:pt x="8276" y="7558"/>
                    <a:pt x="8276" y="7089"/>
                  </a:cubicBezTo>
                  <a:lnTo>
                    <a:pt x="8276" y="7004"/>
                  </a:lnTo>
                  <a:cubicBezTo>
                    <a:pt x="8276" y="6577"/>
                    <a:pt x="7935" y="6236"/>
                    <a:pt x="7508" y="6193"/>
                  </a:cubicBezTo>
                  <a:lnTo>
                    <a:pt x="7423" y="6193"/>
                  </a:lnTo>
                  <a:cubicBezTo>
                    <a:pt x="7892" y="6193"/>
                    <a:pt x="8234" y="5852"/>
                    <a:pt x="8234" y="5383"/>
                  </a:cubicBezTo>
                  <a:cubicBezTo>
                    <a:pt x="8234" y="4956"/>
                    <a:pt x="7892" y="4572"/>
                    <a:pt x="7423" y="4572"/>
                  </a:cubicBezTo>
                  <a:cubicBezTo>
                    <a:pt x="6997" y="4572"/>
                    <a:pt x="6303" y="4655"/>
                    <a:pt x="5698" y="4655"/>
                  </a:cubicBezTo>
                  <a:cubicBezTo>
                    <a:pt x="5334" y="4655"/>
                    <a:pt x="5002" y="4625"/>
                    <a:pt x="4778" y="4529"/>
                  </a:cubicBezTo>
                  <a:cubicBezTo>
                    <a:pt x="3712" y="4018"/>
                    <a:pt x="4522" y="2226"/>
                    <a:pt x="4522" y="1373"/>
                  </a:cubicBezTo>
                  <a:cubicBezTo>
                    <a:pt x="4565" y="1031"/>
                    <a:pt x="4480" y="733"/>
                    <a:pt x="4352" y="434"/>
                  </a:cubicBezTo>
                  <a:cubicBezTo>
                    <a:pt x="4237" y="166"/>
                    <a:pt x="3950" y="1"/>
                    <a:pt x="3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77"/>
            <p:cNvSpPr/>
            <p:nvPr/>
          </p:nvSpPr>
          <p:spPr>
            <a:xfrm>
              <a:off x="14582925" y="1694925"/>
              <a:ext cx="69350" cy="140025"/>
            </a:xfrm>
            <a:custGeom>
              <a:rect b="b" l="l" r="r" t="t"/>
              <a:pathLst>
                <a:path extrusionOk="0" h="5601" w="2774">
                  <a:moveTo>
                    <a:pt x="1302" y="1"/>
                  </a:moveTo>
                  <a:cubicBezTo>
                    <a:pt x="1195" y="1"/>
                    <a:pt x="1088" y="22"/>
                    <a:pt x="982" y="65"/>
                  </a:cubicBezTo>
                  <a:cubicBezTo>
                    <a:pt x="214" y="449"/>
                    <a:pt x="427" y="2411"/>
                    <a:pt x="385" y="3094"/>
                  </a:cubicBezTo>
                  <a:cubicBezTo>
                    <a:pt x="385" y="3819"/>
                    <a:pt x="1" y="5483"/>
                    <a:pt x="1067" y="5568"/>
                  </a:cubicBezTo>
                  <a:cubicBezTo>
                    <a:pt x="1166" y="5590"/>
                    <a:pt x="1266" y="5601"/>
                    <a:pt x="1363" y="5601"/>
                  </a:cubicBezTo>
                  <a:cubicBezTo>
                    <a:pt x="1644" y="5601"/>
                    <a:pt x="1912" y="5513"/>
                    <a:pt x="2134" y="5355"/>
                  </a:cubicBezTo>
                  <a:cubicBezTo>
                    <a:pt x="2304" y="5142"/>
                    <a:pt x="2432" y="4886"/>
                    <a:pt x="2432" y="4630"/>
                  </a:cubicBezTo>
                  <a:cubicBezTo>
                    <a:pt x="2560" y="3819"/>
                    <a:pt x="2646" y="2966"/>
                    <a:pt x="2688" y="2155"/>
                  </a:cubicBezTo>
                  <a:cubicBezTo>
                    <a:pt x="2688" y="1814"/>
                    <a:pt x="2774" y="662"/>
                    <a:pt x="2518" y="364"/>
                  </a:cubicBezTo>
                  <a:cubicBezTo>
                    <a:pt x="2432" y="278"/>
                    <a:pt x="2390" y="278"/>
                    <a:pt x="2304" y="236"/>
                  </a:cubicBezTo>
                  <a:lnTo>
                    <a:pt x="2176" y="236"/>
                  </a:lnTo>
                  <a:lnTo>
                    <a:pt x="1622" y="65"/>
                  </a:lnTo>
                  <a:cubicBezTo>
                    <a:pt x="1515" y="22"/>
                    <a:pt x="1408" y="1"/>
                    <a:pt x="1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15" name="Google Shape;2215;p7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19" name="Shape 2219"/>
        <p:cNvGrpSpPr/>
        <p:nvPr/>
      </p:nvGrpSpPr>
      <p:grpSpPr>
        <a:xfrm>
          <a:off x="0" y="0"/>
          <a:ext cx="0" cy="0"/>
          <a:chOff x="0" y="0"/>
          <a:chExt cx="0" cy="0"/>
        </a:xfrm>
      </p:grpSpPr>
      <p:grpSp>
        <p:nvGrpSpPr>
          <p:cNvPr id="2220" name="Google Shape;2220;p78"/>
          <p:cNvGrpSpPr/>
          <p:nvPr/>
        </p:nvGrpSpPr>
        <p:grpSpPr>
          <a:xfrm flipH="1" rot="10800000">
            <a:off x="5380950" y="3003569"/>
            <a:ext cx="3229200" cy="862425"/>
            <a:chOff x="3842475" y="409575"/>
            <a:chExt cx="3229200" cy="862425"/>
          </a:xfrm>
        </p:grpSpPr>
        <p:sp>
          <p:nvSpPr>
            <p:cNvPr id="2221" name="Google Shape;2221;p78"/>
            <p:cNvSpPr/>
            <p:nvPr/>
          </p:nvSpPr>
          <p:spPr>
            <a:xfrm>
              <a:off x="3842475" y="409575"/>
              <a:ext cx="32292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78"/>
            <p:cNvSpPr/>
            <p:nvPr/>
          </p:nvSpPr>
          <p:spPr>
            <a:xfrm flipH="1" rot="-10419122">
              <a:off x="3886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23" name="Google Shape;2223;p78"/>
          <p:cNvSpPr txBox="1"/>
          <p:nvPr>
            <p:ph idx="1" type="subTitle"/>
          </p:nvPr>
        </p:nvSpPr>
        <p:spPr>
          <a:xfrm>
            <a:off x="1531275" y="1359544"/>
            <a:ext cx="6691200" cy="1478400"/>
          </a:xfrm>
          <a:prstGeom prst="rect">
            <a:avLst/>
          </a:prstGeom>
        </p:spPr>
        <p:txBody>
          <a:bodyPr anchorCtr="0" anchor="ctr" bIns="91425" lIns="91425" spcFirstLastPara="1" rIns="91425" wrap="square" tIns="91425">
            <a:noAutofit/>
          </a:bodyPr>
          <a:lstStyle/>
          <a:p>
            <a:pPr indent="-419100" lvl="0" marL="457200" rtl="0" algn="l">
              <a:spcBef>
                <a:spcPts val="0"/>
              </a:spcBef>
              <a:spcAft>
                <a:spcPts val="0"/>
              </a:spcAft>
              <a:buSzPts val="3000"/>
              <a:buFont typeface="Courier New"/>
              <a:buChar char="●"/>
            </a:pPr>
            <a:r>
              <a:rPr lang="en">
                <a:latin typeface="Courier New"/>
                <a:ea typeface="Courier New"/>
                <a:cs typeface="Courier New"/>
                <a:sym typeface="Courier New"/>
              </a:rPr>
              <a:t>Increase data set.</a:t>
            </a:r>
            <a:endParaRPr>
              <a:latin typeface="Courier New"/>
              <a:ea typeface="Courier New"/>
              <a:cs typeface="Courier New"/>
              <a:sym typeface="Courier New"/>
            </a:endParaRPr>
          </a:p>
          <a:p>
            <a:pPr indent="-419100" lvl="0" marL="457200" rtl="0" algn="l">
              <a:spcBef>
                <a:spcPts val="0"/>
              </a:spcBef>
              <a:spcAft>
                <a:spcPts val="0"/>
              </a:spcAft>
              <a:buSzPts val="3000"/>
              <a:buFont typeface="Courier New"/>
              <a:buChar char="●"/>
            </a:pPr>
            <a:r>
              <a:rPr lang="en">
                <a:latin typeface="Courier New"/>
                <a:ea typeface="Courier New"/>
                <a:cs typeface="Courier New"/>
                <a:sym typeface="Courier New"/>
              </a:rPr>
              <a:t>Average the type of emotion in the data set.</a:t>
            </a:r>
            <a:endParaRPr>
              <a:latin typeface="Courier New"/>
              <a:ea typeface="Courier New"/>
              <a:cs typeface="Courier New"/>
              <a:sym typeface="Courier New"/>
            </a:endParaRPr>
          </a:p>
        </p:txBody>
      </p:sp>
      <p:sp>
        <p:nvSpPr>
          <p:cNvPr id="2224" name="Google Shape;2224;p78"/>
          <p:cNvSpPr txBox="1"/>
          <p:nvPr>
            <p:ph type="title"/>
          </p:nvPr>
        </p:nvSpPr>
        <p:spPr>
          <a:xfrm>
            <a:off x="5446200" y="3381644"/>
            <a:ext cx="3098700" cy="405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IMPROVEMENT</a:t>
            </a:r>
            <a:endParaRPr/>
          </a:p>
        </p:txBody>
      </p:sp>
      <p:grpSp>
        <p:nvGrpSpPr>
          <p:cNvPr id="2225" name="Google Shape;2225;p78"/>
          <p:cNvGrpSpPr/>
          <p:nvPr/>
        </p:nvGrpSpPr>
        <p:grpSpPr>
          <a:xfrm flipH="1">
            <a:off x="7553254" y="4456575"/>
            <a:ext cx="522225" cy="259700"/>
            <a:chOff x="-1391825" y="4240400"/>
            <a:chExt cx="522225" cy="259700"/>
          </a:xfrm>
        </p:grpSpPr>
        <p:sp>
          <p:nvSpPr>
            <p:cNvPr id="2226" name="Google Shape;2226;p78"/>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78"/>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28" name="Google Shape;2228;p78"/>
          <p:cNvGrpSpPr/>
          <p:nvPr/>
        </p:nvGrpSpPr>
        <p:grpSpPr>
          <a:xfrm flipH="1" rot="10800000">
            <a:off x="2063686" y="3664938"/>
            <a:ext cx="1070972" cy="802814"/>
            <a:chOff x="13519600" y="1618956"/>
            <a:chExt cx="1138000" cy="852969"/>
          </a:xfrm>
        </p:grpSpPr>
        <p:sp>
          <p:nvSpPr>
            <p:cNvPr id="2229" name="Google Shape;2229;p78"/>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78"/>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78"/>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2" name="Google Shape;2232;p78"/>
          <p:cNvGrpSpPr/>
          <p:nvPr/>
        </p:nvGrpSpPr>
        <p:grpSpPr>
          <a:xfrm>
            <a:off x="3382313" y="3170998"/>
            <a:ext cx="522232" cy="527571"/>
            <a:chOff x="-5142500" y="4841450"/>
            <a:chExt cx="310575" cy="313750"/>
          </a:xfrm>
        </p:grpSpPr>
        <p:sp>
          <p:nvSpPr>
            <p:cNvPr id="2233" name="Google Shape;2233;p78"/>
            <p:cNvSpPr/>
            <p:nvPr/>
          </p:nvSpPr>
          <p:spPr>
            <a:xfrm>
              <a:off x="-5142500" y="4841450"/>
              <a:ext cx="310575" cy="313750"/>
            </a:xfrm>
            <a:custGeom>
              <a:rect b="b" l="l" r="r" t="t"/>
              <a:pathLst>
                <a:path extrusionOk="0" h="12550" w="12423">
                  <a:moveTo>
                    <a:pt x="6097" y="1"/>
                  </a:moveTo>
                  <a:cubicBezTo>
                    <a:pt x="5927" y="1"/>
                    <a:pt x="5755" y="8"/>
                    <a:pt x="5583" y="24"/>
                  </a:cubicBezTo>
                  <a:cubicBezTo>
                    <a:pt x="2330" y="357"/>
                    <a:pt x="1" y="3426"/>
                    <a:pt x="333" y="6864"/>
                  </a:cubicBezTo>
                  <a:cubicBezTo>
                    <a:pt x="646" y="10132"/>
                    <a:pt x="3248" y="12550"/>
                    <a:pt x="6262" y="12550"/>
                  </a:cubicBezTo>
                  <a:cubicBezTo>
                    <a:pt x="6453" y="12550"/>
                    <a:pt x="6646" y="12540"/>
                    <a:pt x="6840" y="12520"/>
                  </a:cubicBezTo>
                  <a:cubicBezTo>
                    <a:pt x="10057" y="12225"/>
                    <a:pt x="12423" y="9156"/>
                    <a:pt x="12053" y="5718"/>
                  </a:cubicBezTo>
                  <a:cubicBezTo>
                    <a:pt x="11738" y="2429"/>
                    <a:pt x="9105" y="1"/>
                    <a:pt x="6097"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4" name="Google Shape;2234;p78"/>
            <p:cNvSpPr/>
            <p:nvPr/>
          </p:nvSpPr>
          <p:spPr>
            <a:xfrm>
              <a:off x="-5053716" y="4951581"/>
              <a:ext cx="44391" cy="34463"/>
            </a:xfrm>
            <a:custGeom>
              <a:rect b="b" l="l" r="r" t="t"/>
              <a:pathLst>
                <a:path extrusionOk="0" h="1647" w="1776">
                  <a:moveTo>
                    <a:pt x="1042" y="1"/>
                  </a:moveTo>
                  <a:cubicBezTo>
                    <a:pt x="1015" y="1"/>
                    <a:pt x="989" y="2"/>
                    <a:pt x="962" y="5"/>
                  </a:cubicBezTo>
                  <a:cubicBezTo>
                    <a:pt x="296" y="116"/>
                    <a:pt x="1" y="1188"/>
                    <a:pt x="592" y="1558"/>
                  </a:cubicBezTo>
                  <a:cubicBezTo>
                    <a:pt x="673" y="1612"/>
                    <a:pt x="774" y="1646"/>
                    <a:pt x="881" y="1646"/>
                  </a:cubicBezTo>
                  <a:cubicBezTo>
                    <a:pt x="920" y="1646"/>
                    <a:pt x="959" y="1642"/>
                    <a:pt x="999" y="1632"/>
                  </a:cubicBezTo>
                  <a:cubicBezTo>
                    <a:pt x="1332" y="1595"/>
                    <a:pt x="1590" y="1373"/>
                    <a:pt x="1701" y="1077"/>
                  </a:cubicBezTo>
                  <a:cubicBezTo>
                    <a:pt x="1775" y="929"/>
                    <a:pt x="1775" y="744"/>
                    <a:pt x="1738" y="560"/>
                  </a:cubicBezTo>
                  <a:cubicBezTo>
                    <a:pt x="1670" y="217"/>
                    <a:pt x="1378" y="1"/>
                    <a:pt x="104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5" name="Google Shape;2235;p78"/>
            <p:cNvSpPr/>
            <p:nvPr/>
          </p:nvSpPr>
          <p:spPr>
            <a:xfrm>
              <a:off x="-4978003" y="4953700"/>
              <a:ext cx="41150" cy="34325"/>
            </a:xfrm>
            <a:custGeom>
              <a:rect b="b" l="l" r="r" t="t"/>
              <a:pathLst>
                <a:path extrusionOk="0" h="1373" w="1646">
                  <a:moveTo>
                    <a:pt x="906" y="0"/>
                  </a:moveTo>
                  <a:cubicBezTo>
                    <a:pt x="659" y="0"/>
                    <a:pt x="413" y="122"/>
                    <a:pt x="277" y="377"/>
                  </a:cubicBezTo>
                  <a:cubicBezTo>
                    <a:pt x="1" y="954"/>
                    <a:pt x="500" y="1372"/>
                    <a:pt x="970" y="1372"/>
                  </a:cubicBezTo>
                  <a:cubicBezTo>
                    <a:pt x="1253" y="1372"/>
                    <a:pt x="1525" y="1220"/>
                    <a:pt x="1608" y="858"/>
                  </a:cubicBezTo>
                  <a:cubicBezTo>
                    <a:pt x="1645" y="710"/>
                    <a:pt x="1608" y="599"/>
                    <a:pt x="1608" y="488"/>
                  </a:cubicBezTo>
                  <a:cubicBezTo>
                    <a:pt x="1488" y="169"/>
                    <a:pt x="1196" y="0"/>
                    <a:pt x="90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236" name="Google Shape;2236;p78"/>
            <p:cNvSpPr/>
            <p:nvPr/>
          </p:nvSpPr>
          <p:spPr>
            <a:xfrm rot="10800000">
              <a:off x="-5060175" y="5017494"/>
              <a:ext cx="150675" cy="63800"/>
            </a:xfrm>
            <a:custGeom>
              <a:rect b="b" l="l" r="r" t="t"/>
              <a:pathLst>
                <a:path extrusionOk="0" h="2552" w="6027">
                  <a:moveTo>
                    <a:pt x="3253" y="1"/>
                  </a:moveTo>
                  <a:cubicBezTo>
                    <a:pt x="1960" y="38"/>
                    <a:pt x="702" y="925"/>
                    <a:pt x="0" y="2330"/>
                  </a:cubicBezTo>
                  <a:lnTo>
                    <a:pt x="407" y="2552"/>
                  </a:lnTo>
                  <a:cubicBezTo>
                    <a:pt x="1035" y="1295"/>
                    <a:pt x="2181" y="482"/>
                    <a:pt x="3253" y="482"/>
                  </a:cubicBezTo>
                  <a:cubicBezTo>
                    <a:pt x="4215" y="482"/>
                    <a:pt x="5028" y="1036"/>
                    <a:pt x="5620" y="2071"/>
                  </a:cubicBezTo>
                  <a:lnTo>
                    <a:pt x="6026" y="1849"/>
                  </a:lnTo>
                  <a:cubicBezTo>
                    <a:pt x="5324" y="666"/>
                    <a:pt x="4363" y="1"/>
                    <a:pt x="3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grpSp>
        <p:nvGrpSpPr>
          <p:cNvPr id="2237" name="Google Shape;2237;p78"/>
          <p:cNvGrpSpPr/>
          <p:nvPr/>
        </p:nvGrpSpPr>
        <p:grpSpPr>
          <a:xfrm flipH="1">
            <a:off x="8075466" y="4226568"/>
            <a:ext cx="275004" cy="136758"/>
            <a:chOff x="-1391825" y="4240400"/>
            <a:chExt cx="522225" cy="259700"/>
          </a:xfrm>
        </p:grpSpPr>
        <p:sp>
          <p:nvSpPr>
            <p:cNvPr id="2238" name="Google Shape;2238;p78"/>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78"/>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0" name="Google Shape;2240;p78"/>
          <p:cNvGrpSpPr/>
          <p:nvPr/>
        </p:nvGrpSpPr>
        <p:grpSpPr>
          <a:xfrm flipH="1" rot="3228472">
            <a:off x="7587463" y="862924"/>
            <a:ext cx="614801" cy="535388"/>
            <a:chOff x="1434628" y="2199861"/>
            <a:chExt cx="363255" cy="316293"/>
          </a:xfrm>
        </p:grpSpPr>
        <p:sp>
          <p:nvSpPr>
            <p:cNvPr id="2241" name="Google Shape;2241;p78"/>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78"/>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78"/>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78"/>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45" name="Google Shape;2245;p78"/>
          <p:cNvGrpSpPr/>
          <p:nvPr/>
        </p:nvGrpSpPr>
        <p:grpSpPr>
          <a:xfrm rot="877982">
            <a:off x="1908927" y="574353"/>
            <a:ext cx="583975" cy="579344"/>
            <a:chOff x="14582925" y="1556650"/>
            <a:chExt cx="280525" cy="278300"/>
          </a:xfrm>
        </p:grpSpPr>
        <p:sp>
          <p:nvSpPr>
            <p:cNvPr id="2246" name="Google Shape;2246;p78"/>
            <p:cNvSpPr/>
            <p:nvPr/>
          </p:nvSpPr>
          <p:spPr>
            <a:xfrm>
              <a:off x="14656525" y="1556650"/>
              <a:ext cx="206925" cy="276500"/>
            </a:xfrm>
            <a:custGeom>
              <a:rect b="b" l="l" r="r" t="t"/>
              <a:pathLst>
                <a:path extrusionOk="0" h="11060" w="8277">
                  <a:moveTo>
                    <a:pt x="3676" y="1"/>
                  </a:moveTo>
                  <a:cubicBezTo>
                    <a:pt x="3645" y="1"/>
                    <a:pt x="3614" y="3"/>
                    <a:pt x="3584" y="7"/>
                  </a:cubicBezTo>
                  <a:cubicBezTo>
                    <a:pt x="3157" y="135"/>
                    <a:pt x="2986" y="605"/>
                    <a:pt x="2858" y="1031"/>
                  </a:cubicBezTo>
                  <a:cubicBezTo>
                    <a:pt x="2475" y="1970"/>
                    <a:pt x="1963" y="2866"/>
                    <a:pt x="1365" y="3676"/>
                  </a:cubicBezTo>
                  <a:cubicBezTo>
                    <a:pt x="725" y="4615"/>
                    <a:pt x="299" y="5681"/>
                    <a:pt x="171" y="6790"/>
                  </a:cubicBezTo>
                  <a:cubicBezTo>
                    <a:pt x="43" y="7729"/>
                    <a:pt x="0" y="8668"/>
                    <a:pt x="43" y="9606"/>
                  </a:cubicBezTo>
                  <a:cubicBezTo>
                    <a:pt x="128" y="10545"/>
                    <a:pt x="512" y="10929"/>
                    <a:pt x="1365" y="10971"/>
                  </a:cubicBezTo>
                  <a:lnTo>
                    <a:pt x="3285" y="11014"/>
                  </a:lnTo>
                  <a:lnTo>
                    <a:pt x="4736" y="11014"/>
                  </a:lnTo>
                  <a:lnTo>
                    <a:pt x="6655" y="11057"/>
                  </a:lnTo>
                  <a:cubicBezTo>
                    <a:pt x="6677" y="11059"/>
                    <a:pt x="6699" y="11060"/>
                    <a:pt x="6720" y="11060"/>
                  </a:cubicBezTo>
                  <a:cubicBezTo>
                    <a:pt x="7120" y="11060"/>
                    <a:pt x="7468" y="10693"/>
                    <a:pt x="7508" y="10289"/>
                  </a:cubicBezTo>
                  <a:cubicBezTo>
                    <a:pt x="7508" y="9819"/>
                    <a:pt x="7167" y="9435"/>
                    <a:pt x="6698" y="9435"/>
                  </a:cubicBezTo>
                  <a:lnTo>
                    <a:pt x="7039" y="9435"/>
                  </a:lnTo>
                  <a:cubicBezTo>
                    <a:pt x="7054" y="9436"/>
                    <a:pt x="7069" y="9437"/>
                    <a:pt x="7084" y="9437"/>
                  </a:cubicBezTo>
                  <a:cubicBezTo>
                    <a:pt x="7904" y="9437"/>
                    <a:pt x="8220" y="8277"/>
                    <a:pt x="7423" y="7900"/>
                  </a:cubicBezTo>
                  <a:cubicBezTo>
                    <a:pt x="7892" y="7900"/>
                    <a:pt x="8276" y="7558"/>
                    <a:pt x="8276" y="7089"/>
                  </a:cubicBezTo>
                  <a:lnTo>
                    <a:pt x="8276" y="7004"/>
                  </a:lnTo>
                  <a:cubicBezTo>
                    <a:pt x="8276" y="6577"/>
                    <a:pt x="7935" y="6236"/>
                    <a:pt x="7508" y="6193"/>
                  </a:cubicBezTo>
                  <a:lnTo>
                    <a:pt x="7423" y="6193"/>
                  </a:lnTo>
                  <a:cubicBezTo>
                    <a:pt x="7892" y="6193"/>
                    <a:pt x="8234" y="5852"/>
                    <a:pt x="8234" y="5383"/>
                  </a:cubicBezTo>
                  <a:cubicBezTo>
                    <a:pt x="8234" y="4956"/>
                    <a:pt x="7892" y="4572"/>
                    <a:pt x="7423" y="4572"/>
                  </a:cubicBezTo>
                  <a:cubicBezTo>
                    <a:pt x="6997" y="4572"/>
                    <a:pt x="6303" y="4655"/>
                    <a:pt x="5698" y="4655"/>
                  </a:cubicBezTo>
                  <a:cubicBezTo>
                    <a:pt x="5334" y="4655"/>
                    <a:pt x="5002" y="4625"/>
                    <a:pt x="4778" y="4529"/>
                  </a:cubicBezTo>
                  <a:cubicBezTo>
                    <a:pt x="3712" y="4018"/>
                    <a:pt x="4522" y="2226"/>
                    <a:pt x="4522" y="1373"/>
                  </a:cubicBezTo>
                  <a:cubicBezTo>
                    <a:pt x="4565" y="1031"/>
                    <a:pt x="4480" y="733"/>
                    <a:pt x="4352" y="434"/>
                  </a:cubicBezTo>
                  <a:cubicBezTo>
                    <a:pt x="4237" y="166"/>
                    <a:pt x="3950" y="1"/>
                    <a:pt x="367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78"/>
            <p:cNvSpPr/>
            <p:nvPr/>
          </p:nvSpPr>
          <p:spPr>
            <a:xfrm>
              <a:off x="14582925" y="1694925"/>
              <a:ext cx="69350" cy="140025"/>
            </a:xfrm>
            <a:custGeom>
              <a:rect b="b" l="l" r="r" t="t"/>
              <a:pathLst>
                <a:path extrusionOk="0" h="5601" w="2774">
                  <a:moveTo>
                    <a:pt x="1302" y="1"/>
                  </a:moveTo>
                  <a:cubicBezTo>
                    <a:pt x="1195" y="1"/>
                    <a:pt x="1088" y="22"/>
                    <a:pt x="982" y="65"/>
                  </a:cubicBezTo>
                  <a:cubicBezTo>
                    <a:pt x="214" y="449"/>
                    <a:pt x="427" y="2411"/>
                    <a:pt x="385" y="3094"/>
                  </a:cubicBezTo>
                  <a:cubicBezTo>
                    <a:pt x="385" y="3819"/>
                    <a:pt x="1" y="5483"/>
                    <a:pt x="1067" y="5568"/>
                  </a:cubicBezTo>
                  <a:cubicBezTo>
                    <a:pt x="1166" y="5590"/>
                    <a:pt x="1266" y="5601"/>
                    <a:pt x="1363" y="5601"/>
                  </a:cubicBezTo>
                  <a:cubicBezTo>
                    <a:pt x="1644" y="5601"/>
                    <a:pt x="1912" y="5513"/>
                    <a:pt x="2134" y="5355"/>
                  </a:cubicBezTo>
                  <a:cubicBezTo>
                    <a:pt x="2304" y="5142"/>
                    <a:pt x="2432" y="4886"/>
                    <a:pt x="2432" y="4630"/>
                  </a:cubicBezTo>
                  <a:cubicBezTo>
                    <a:pt x="2560" y="3819"/>
                    <a:pt x="2646" y="2966"/>
                    <a:pt x="2688" y="2155"/>
                  </a:cubicBezTo>
                  <a:cubicBezTo>
                    <a:pt x="2688" y="1814"/>
                    <a:pt x="2774" y="662"/>
                    <a:pt x="2518" y="364"/>
                  </a:cubicBezTo>
                  <a:cubicBezTo>
                    <a:pt x="2432" y="278"/>
                    <a:pt x="2390" y="278"/>
                    <a:pt x="2304" y="236"/>
                  </a:cubicBezTo>
                  <a:lnTo>
                    <a:pt x="2176" y="236"/>
                  </a:lnTo>
                  <a:lnTo>
                    <a:pt x="1622" y="65"/>
                  </a:lnTo>
                  <a:cubicBezTo>
                    <a:pt x="1515" y="22"/>
                    <a:pt x="1408" y="1"/>
                    <a:pt x="130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48" name="Google Shape;2248;p7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grpSp>
        <p:nvGrpSpPr>
          <p:cNvPr id="700" name="Google Shape;700;p43"/>
          <p:cNvGrpSpPr/>
          <p:nvPr/>
        </p:nvGrpSpPr>
        <p:grpSpPr>
          <a:xfrm>
            <a:off x="545561" y="1533237"/>
            <a:ext cx="1846405" cy="1338459"/>
            <a:chOff x="13519600" y="1911975"/>
            <a:chExt cx="1138000" cy="738175"/>
          </a:xfrm>
        </p:grpSpPr>
        <p:sp>
          <p:nvSpPr>
            <p:cNvPr id="701" name="Google Shape;701;p43"/>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43"/>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43"/>
          <p:cNvGrpSpPr/>
          <p:nvPr/>
        </p:nvGrpSpPr>
        <p:grpSpPr>
          <a:xfrm>
            <a:off x="3533700" y="-3233841"/>
            <a:ext cx="8448313" cy="9249305"/>
            <a:chOff x="3533700" y="-3233841"/>
            <a:chExt cx="8448313" cy="9249305"/>
          </a:xfrm>
        </p:grpSpPr>
        <p:sp>
          <p:nvSpPr>
            <p:cNvPr id="704" name="Google Shape;704;p43"/>
            <p:cNvSpPr/>
            <p:nvPr/>
          </p:nvSpPr>
          <p:spPr>
            <a:xfrm rot="-9515644">
              <a:off x="5141118" y="-2275314"/>
              <a:ext cx="6169000" cy="4847174"/>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43"/>
            <p:cNvSpPr/>
            <p:nvPr/>
          </p:nvSpPr>
          <p:spPr>
            <a:xfrm>
              <a:off x="3533700" y="1168151"/>
              <a:ext cx="6169116" cy="4847313"/>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6" name="Google Shape;706;p43"/>
          <p:cNvGrpSpPr/>
          <p:nvPr/>
        </p:nvGrpSpPr>
        <p:grpSpPr>
          <a:xfrm>
            <a:off x="4017597" y="3344136"/>
            <a:ext cx="1123403" cy="2022518"/>
            <a:chOff x="4352976" y="3007021"/>
            <a:chExt cx="1329943" cy="2394363"/>
          </a:xfrm>
        </p:grpSpPr>
        <p:sp>
          <p:nvSpPr>
            <p:cNvPr id="707" name="Google Shape;707;p43"/>
            <p:cNvSpPr/>
            <p:nvPr/>
          </p:nvSpPr>
          <p:spPr>
            <a:xfrm>
              <a:off x="4956410" y="3771857"/>
              <a:ext cx="726509" cy="699061"/>
            </a:xfrm>
            <a:custGeom>
              <a:rect b="b" l="l" r="r" t="t"/>
              <a:pathLst>
                <a:path extrusionOk="0" h="34892" w="36262">
                  <a:moveTo>
                    <a:pt x="24567" y="0"/>
                  </a:moveTo>
                  <a:cubicBezTo>
                    <a:pt x="24014" y="0"/>
                    <a:pt x="23496" y="166"/>
                    <a:pt x="23037" y="449"/>
                  </a:cubicBezTo>
                  <a:cubicBezTo>
                    <a:pt x="20648" y="1600"/>
                    <a:pt x="18686" y="3520"/>
                    <a:pt x="16211" y="4416"/>
                  </a:cubicBezTo>
                  <a:cubicBezTo>
                    <a:pt x="15059" y="4843"/>
                    <a:pt x="13822" y="5013"/>
                    <a:pt x="12756" y="5525"/>
                  </a:cubicBezTo>
                  <a:cubicBezTo>
                    <a:pt x="7039" y="8256"/>
                    <a:pt x="7551" y="16745"/>
                    <a:pt x="5717" y="21779"/>
                  </a:cubicBezTo>
                  <a:cubicBezTo>
                    <a:pt x="4864" y="24125"/>
                    <a:pt x="0" y="32018"/>
                    <a:pt x="1963" y="34279"/>
                  </a:cubicBezTo>
                  <a:cubicBezTo>
                    <a:pt x="2349" y="34703"/>
                    <a:pt x="2663" y="34846"/>
                    <a:pt x="2950" y="34846"/>
                  </a:cubicBezTo>
                  <a:cubicBezTo>
                    <a:pt x="3547" y="34846"/>
                    <a:pt x="4026" y="34225"/>
                    <a:pt x="4803" y="34225"/>
                  </a:cubicBezTo>
                  <a:cubicBezTo>
                    <a:pt x="4928" y="34225"/>
                    <a:pt x="5062" y="34241"/>
                    <a:pt x="5205" y="34279"/>
                  </a:cubicBezTo>
                  <a:cubicBezTo>
                    <a:pt x="5802" y="34535"/>
                    <a:pt x="6357" y="34705"/>
                    <a:pt x="6954" y="34876"/>
                  </a:cubicBezTo>
                  <a:cubicBezTo>
                    <a:pt x="7037" y="34886"/>
                    <a:pt x="7119" y="34891"/>
                    <a:pt x="7200" y="34891"/>
                  </a:cubicBezTo>
                  <a:cubicBezTo>
                    <a:pt x="8448" y="34891"/>
                    <a:pt x="9430" y="33697"/>
                    <a:pt x="10111" y="32615"/>
                  </a:cubicBezTo>
                  <a:cubicBezTo>
                    <a:pt x="11988" y="29543"/>
                    <a:pt x="13737" y="26386"/>
                    <a:pt x="15273" y="23144"/>
                  </a:cubicBezTo>
                  <a:cubicBezTo>
                    <a:pt x="15870" y="21907"/>
                    <a:pt x="17704" y="15551"/>
                    <a:pt x="19027" y="15380"/>
                  </a:cubicBezTo>
                  <a:cubicBezTo>
                    <a:pt x="19043" y="15378"/>
                    <a:pt x="19059" y="15377"/>
                    <a:pt x="19076" y="15377"/>
                  </a:cubicBezTo>
                  <a:cubicBezTo>
                    <a:pt x="20260" y="15377"/>
                    <a:pt x="23135" y="19827"/>
                    <a:pt x="24018" y="20585"/>
                  </a:cubicBezTo>
                  <a:cubicBezTo>
                    <a:pt x="25802" y="22071"/>
                    <a:pt x="28039" y="23590"/>
                    <a:pt x="30420" y="23590"/>
                  </a:cubicBezTo>
                  <a:cubicBezTo>
                    <a:pt x="30772" y="23590"/>
                    <a:pt x="31127" y="23557"/>
                    <a:pt x="31484" y="23486"/>
                  </a:cubicBezTo>
                  <a:cubicBezTo>
                    <a:pt x="33361" y="23059"/>
                    <a:pt x="34897" y="21694"/>
                    <a:pt x="35579" y="19859"/>
                  </a:cubicBezTo>
                  <a:cubicBezTo>
                    <a:pt x="36219" y="18068"/>
                    <a:pt x="36262" y="16105"/>
                    <a:pt x="35707" y="14271"/>
                  </a:cubicBezTo>
                  <a:cubicBezTo>
                    <a:pt x="34299" y="9237"/>
                    <a:pt x="30204" y="4501"/>
                    <a:pt x="26450" y="1003"/>
                  </a:cubicBezTo>
                  <a:cubicBezTo>
                    <a:pt x="26023" y="534"/>
                    <a:pt x="25511" y="193"/>
                    <a:pt x="24914" y="22"/>
                  </a:cubicBezTo>
                  <a:cubicBezTo>
                    <a:pt x="24797" y="7"/>
                    <a:pt x="24681" y="0"/>
                    <a:pt x="245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43"/>
            <p:cNvSpPr/>
            <p:nvPr/>
          </p:nvSpPr>
          <p:spPr>
            <a:xfrm>
              <a:off x="4932468" y="4234625"/>
              <a:ext cx="200130" cy="789840"/>
            </a:xfrm>
            <a:custGeom>
              <a:rect b="b" l="l" r="r" t="t"/>
              <a:pathLst>
                <a:path extrusionOk="0" h="39423" w="9989">
                  <a:moveTo>
                    <a:pt x="9726" y="1"/>
                  </a:moveTo>
                  <a:cubicBezTo>
                    <a:pt x="9668" y="1"/>
                    <a:pt x="9607" y="26"/>
                    <a:pt x="9557" y="89"/>
                  </a:cubicBezTo>
                  <a:cubicBezTo>
                    <a:pt x="5547" y="6147"/>
                    <a:pt x="3030" y="12802"/>
                    <a:pt x="2475" y="18817"/>
                  </a:cubicBezTo>
                  <a:cubicBezTo>
                    <a:pt x="2219" y="20950"/>
                    <a:pt x="2219" y="23168"/>
                    <a:pt x="2219" y="25301"/>
                  </a:cubicBezTo>
                  <a:cubicBezTo>
                    <a:pt x="2176" y="29951"/>
                    <a:pt x="2176" y="34772"/>
                    <a:pt x="43" y="39166"/>
                  </a:cubicBezTo>
                  <a:cubicBezTo>
                    <a:pt x="1" y="39252"/>
                    <a:pt x="43" y="39380"/>
                    <a:pt x="171" y="39422"/>
                  </a:cubicBezTo>
                  <a:lnTo>
                    <a:pt x="257" y="39422"/>
                  </a:lnTo>
                  <a:cubicBezTo>
                    <a:pt x="299" y="39422"/>
                    <a:pt x="385" y="39380"/>
                    <a:pt x="427" y="39337"/>
                  </a:cubicBezTo>
                  <a:cubicBezTo>
                    <a:pt x="2603" y="34857"/>
                    <a:pt x="2646" y="29994"/>
                    <a:pt x="2646" y="25259"/>
                  </a:cubicBezTo>
                  <a:cubicBezTo>
                    <a:pt x="2646" y="23168"/>
                    <a:pt x="2646" y="20993"/>
                    <a:pt x="2859" y="18860"/>
                  </a:cubicBezTo>
                  <a:cubicBezTo>
                    <a:pt x="3414" y="12887"/>
                    <a:pt x="5931" y="6317"/>
                    <a:pt x="9898" y="302"/>
                  </a:cubicBezTo>
                  <a:cubicBezTo>
                    <a:pt x="9989" y="151"/>
                    <a:pt x="9866" y="1"/>
                    <a:pt x="972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43"/>
            <p:cNvSpPr/>
            <p:nvPr/>
          </p:nvSpPr>
          <p:spPr>
            <a:xfrm>
              <a:off x="4746503" y="4284572"/>
              <a:ext cx="97951" cy="835620"/>
            </a:xfrm>
            <a:custGeom>
              <a:rect b="b" l="l" r="r" t="t"/>
              <a:pathLst>
                <a:path extrusionOk="0" h="41708" w="4889">
                  <a:moveTo>
                    <a:pt x="232" y="1"/>
                  </a:moveTo>
                  <a:cubicBezTo>
                    <a:pt x="120" y="1"/>
                    <a:pt x="1" y="92"/>
                    <a:pt x="25" y="241"/>
                  </a:cubicBezTo>
                  <a:lnTo>
                    <a:pt x="2884" y="12826"/>
                  </a:lnTo>
                  <a:cubicBezTo>
                    <a:pt x="3396" y="14959"/>
                    <a:pt x="3865" y="17135"/>
                    <a:pt x="3779" y="19353"/>
                  </a:cubicBezTo>
                  <a:cubicBezTo>
                    <a:pt x="3694" y="20718"/>
                    <a:pt x="3524" y="22041"/>
                    <a:pt x="3225" y="23320"/>
                  </a:cubicBezTo>
                  <a:cubicBezTo>
                    <a:pt x="3097" y="23875"/>
                    <a:pt x="3012" y="24387"/>
                    <a:pt x="2926" y="24941"/>
                  </a:cubicBezTo>
                  <a:cubicBezTo>
                    <a:pt x="1945" y="30530"/>
                    <a:pt x="2500" y="36289"/>
                    <a:pt x="4505" y="41579"/>
                  </a:cubicBezTo>
                  <a:cubicBezTo>
                    <a:pt x="4547" y="41665"/>
                    <a:pt x="4590" y="41707"/>
                    <a:pt x="4675" y="41707"/>
                  </a:cubicBezTo>
                  <a:lnTo>
                    <a:pt x="4718" y="41707"/>
                  </a:lnTo>
                  <a:cubicBezTo>
                    <a:pt x="4846" y="41665"/>
                    <a:pt x="4889" y="41579"/>
                    <a:pt x="4846" y="41451"/>
                  </a:cubicBezTo>
                  <a:cubicBezTo>
                    <a:pt x="2884" y="36204"/>
                    <a:pt x="2329" y="30530"/>
                    <a:pt x="3310" y="24984"/>
                  </a:cubicBezTo>
                  <a:cubicBezTo>
                    <a:pt x="3396" y="24472"/>
                    <a:pt x="3481" y="23918"/>
                    <a:pt x="3609" y="23406"/>
                  </a:cubicBezTo>
                  <a:cubicBezTo>
                    <a:pt x="3907" y="22083"/>
                    <a:pt x="4121" y="20718"/>
                    <a:pt x="4206" y="19396"/>
                  </a:cubicBezTo>
                  <a:cubicBezTo>
                    <a:pt x="4291" y="17092"/>
                    <a:pt x="3779" y="14874"/>
                    <a:pt x="3268" y="12740"/>
                  </a:cubicBezTo>
                  <a:lnTo>
                    <a:pt x="409" y="156"/>
                  </a:lnTo>
                  <a:cubicBezTo>
                    <a:pt x="391" y="48"/>
                    <a:pt x="314" y="1"/>
                    <a:pt x="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43"/>
            <p:cNvSpPr/>
            <p:nvPr/>
          </p:nvSpPr>
          <p:spPr>
            <a:xfrm>
              <a:off x="4352976" y="3704559"/>
              <a:ext cx="553026" cy="990831"/>
            </a:xfrm>
            <a:custGeom>
              <a:rect b="b" l="l" r="r" t="t"/>
              <a:pathLst>
                <a:path extrusionOk="0" h="49455" w="27603">
                  <a:moveTo>
                    <a:pt x="7625" y="0"/>
                  </a:moveTo>
                  <a:cubicBezTo>
                    <a:pt x="7019" y="0"/>
                    <a:pt x="6417" y="95"/>
                    <a:pt x="5845" y="309"/>
                  </a:cubicBezTo>
                  <a:cubicBezTo>
                    <a:pt x="5120" y="608"/>
                    <a:pt x="4480" y="1120"/>
                    <a:pt x="3968" y="1717"/>
                  </a:cubicBezTo>
                  <a:cubicBezTo>
                    <a:pt x="2688" y="3125"/>
                    <a:pt x="1792" y="4832"/>
                    <a:pt x="1451" y="6709"/>
                  </a:cubicBezTo>
                  <a:cubicBezTo>
                    <a:pt x="1" y="16307"/>
                    <a:pt x="13695" y="20744"/>
                    <a:pt x="14207" y="29788"/>
                  </a:cubicBezTo>
                  <a:cubicBezTo>
                    <a:pt x="14377" y="32433"/>
                    <a:pt x="12970" y="34865"/>
                    <a:pt x="14633" y="37296"/>
                  </a:cubicBezTo>
                  <a:cubicBezTo>
                    <a:pt x="15743" y="39003"/>
                    <a:pt x="17406" y="40283"/>
                    <a:pt x="18558" y="41946"/>
                  </a:cubicBezTo>
                  <a:cubicBezTo>
                    <a:pt x="19326" y="43098"/>
                    <a:pt x="19838" y="44421"/>
                    <a:pt x="20009" y="45829"/>
                  </a:cubicBezTo>
                  <a:cubicBezTo>
                    <a:pt x="20179" y="46980"/>
                    <a:pt x="20222" y="48431"/>
                    <a:pt x="21203" y="49113"/>
                  </a:cubicBezTo>
                  <a:cubicBezTo>
                    <a:pt x="21516" y="49341"/>
                    <a:pt x="21886" y="49455"/>
                    <a:pt x="22262" y="49455"/>
                  </a:cubicBezTo>
                  <a:cubicBezTo>
                    <a:pt x="22450" y="49455"/>
                    <a:pt x="22639" y="49426"/>
                    <a:pt x="22824" y="49369"/>
                  </a:cubicBezTo>
                  <a:cubicBezTo>
                    <a:pt x="23677" y="49113"/>
                    <a:pt x="24403" y="48559"/>
                    <a:pt x="24872" y="47834"/>
                  </a:cubicBezTo>
                  <a:cubicBezTo>
                    <a:pt x="26237" y="45701"/>
                    <a:pt x="26066" y="42970"/>
                    <a:pt x="25811" y="40453"/>
                  </a:cubicBezTo>
                  <a:cubicBezTo>
                    <a:pt x="25299" y="35035"/>
                    <a:pt x="24360" y="30727"/>
                    <a:pt x="25725" y="25479"/>
                  </a:cubicBezTo>
                  <a:cubicBezTo>
                    <a:pt x="27602" y="18227"/>
                    <a:pt x="23123" y="6879"/>
                    <a:pt x="16980" y="2698"/>
                  </a:cubicBezTo>
                  <a:cubicBezTo>
                    <a:pt x="14335" y="949"/>
                    <a:pt x="11178" y="11"/>
                    <a:pt x="7978" y="11"/>
                  </a:cubicBezTo>
                  <a:cubicBezTo>
                    <a:pt x="7861" y="4"/>
                    <a:pt x="7743" y="0"/>
                    <a:pt x="762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43"/>
            <p:cNvSpPr/>
            <p:nvPr/>
          </p:nvSpPr>
          <p:spPr>
            <a:xfrm>
              <a:off x="4776055" y="3007021"/>
              <a:ext cx="579512" cy="1306402"/>
            </a:xfrm>
            <a:custGeom>
              <a:rect b="b" l="l" r="r" t="t"/>
              <a:pathLst>
                <a:path extrusionOk="0" h="65206" w="28925">
                  <a:moveTo>
                    <a:pt x="12463" y="8497"/>
                  </a:moveTo>
                  <a:cubicBezTo>
                    <a:pt x="13306" y="8497"/>
                    <a:pt x="13626" y="10563"/>
                    <a:pt x="13695" y="11150"/>
                  </a:cubicBezTo>
                  <a:cubicBezTo>
                    <a:pt x="13875" y="12609"/>
                    <a:pt x="13533" y="13180"/>
                    <a:pt x="13057" y="13180"/>
                  </a:cubicBezTo>
                  <a:cubicBezTo>
                    <a:pt x="12295" y="13180"/>
                    <a:pt x="11191" y="11712"/>
                    <a:pt x="11349" y="10084"/>
                  </a:cubicBezTo>
                  <a:lnTo>
                    <a:pt x="11349" y="10041"/>
                  </a:lnTo>
                  <a:cubicBezTo>
                    <a:pt x="11349" y="9614"/>
                    <a:pt x="11519" y="9230"/>
                    <a:pt x="11775" y="8889"/>
                  </a:cubicBezTo>
                  <a:cubicBezTo>
                    <a:pt x="12036" y="8612"/>
                    <a:pt x="12264" y="8497"/>
                    <a:pt x="12463" y="8497"/>
                  </a:cubicBezTo>
                  <a:close/>
                  <a:moveTo>
                    <a:pt x="21006" y="15539"/>
                  </a:moveTo>
                  <a:cubicBezTo>
                    <a:pt x="21427" y="15539"/>
                    <a:pt x="21666" y="15850"/>
                    <a:pt x="21459" y="16781"/>
                  </a:cubicBezTo>
                  <a:cubicBezTo>
                    <a:pt x="20862" y="19384"/>
                    <a:pt x="19155" y="21559"/>
                    <a:pt x="16766" y="22796"/>
                  </a:cubicBezTo>
                  <a:cubicBezTo>
                    <a:pt x="16340" y="23052"/>
                    <a:pt x="15828" y="23223"/>
                    <a:pt x="15273" y="23266"/>
                  </a:cubicBezTo>
                  <a:cubicBezTo>
                    <a:pt x="14761" y="23266"/>
                    <a:pt x="14250" y="22967"/>
                    <a:pt x="13994" y="22498"/>
                  </a:cubicBezTo>
                  <a:cubicBezTo>
                    <a:pt x="13866" y="21901"/>
                    <a:pt x="13994" y="21303"/>
                    <a:pt x="14377" y="20834"/>
                  </a:cubicBezTo>
                  <a:cubicBezTo>
                    <a:pt x="15487" y="19085"/>
                    <a:pt x="17022" y="17592"/>
                    <a:pt x="18814" y="16568"/>
                  </a:cubicBezTo>
                  <a:cubicBezTo>
                    <a:pt x="19373" y="16212"/>
                    <a:pt x="20386" y="15539"/>
                    <a:pt x="21006" y="15539"/>
                  </a:cubicBezTo>
                  <a:close/>
                  <a:moveTo>
                    <a:pt x="7040" y="27532"/>
                  </a:moveTo>
                  <a:cubicBezTo>
                    <a:pt x="10154" y="27574"/>
                    <a:pt x="10111" y="32566"/>
                    <a:pt x="9727" y="35253"/>
                  </a:cubicBezTo>
                  <a:cubicBezTo>
                    <a:pt x="9685" y="35637"/>
                    <a:pt x="9599" y="36021"/>
                    <a:pt x="9514" y="36405"/>
                  </a:cubicBezTo>
                  <a:cubicBezTo>
                    <a:pt x="9434" y="36645"/>
                    <a:pt x="9317" y="36921"/>
                    <a:pt x="9093" y="36921"/>
                  </a:cubicBezTo>
                  <a:cubicBezTo>
                    <a:pt x="9078" y="36921"/>
                    <a:pt x="9062" y="36920"/>
                    <a:pt x="9045" y="36917"/>
                  </a:cubicBezTo>
                  <a:cubicBezTo>
                    <a:pt x="8874" y="36875"/>
                    <a:pt x="8789" y="36747"/>
                    <a:pt x="8746" y="36619"/>
                  </a:cubicBezTo>
                  <a:cubicBezTo>
                    <a:pt x="7424" y="34358"/>
                    <a:pt x="6571" y="31841"/>
                    <a:pt x="6229" y="29238"/>
                  </a:cubicBezTo>
                  <a:cubicBezTo>
                    <a:pt x="6187" y="28854"/>
                    <a:pt x="6187" y="28513"/>
                    <a:pt x="6272" y="28172"/>
                  </a:cubicBezTo>
                  <a:cubicBezTo>
                    <a:pt x="6357" y="27788"/>
                    <a:pt x="6699" y="27532"/>
                    <a:pt x="7040" y="27532"/>
                  </a:cubicBezTo>
                  <a:close/>
                  <a:moveTo>
                    <a:pt x="15487" y="39178"/>
                  </a:moveTo>
                  <a:cubicBezTo>
                    <a:pt x="15615" y="39434"/>
                    <a:pt x="15700" y="39733"/>
                    <a:pt x="15743" y="40074"/>
                  </a:cubicBezTo>
                  <a:cubicBezTo>
                    <a:pt x="15913" y="40799"/>
                    <a:pt x="15743" y="41397"/>
                    <a:pt x="14847" y="42037"/>
                  </a:cubicBezTo>
                  <a:cubicBezTo>
                    <a:pt x="14309" y="42395"/>
                    <a:pt x="13170" y="43054"/>
                    <a:pt x="12364" y="43054"/>
                  </a:cubicBezTo>
                  <a:cubicBezTo>
                    <a:pt x="12211" y="43054"/>
                    <a:pt x="12069" y="43030"/>
                    <a:pt x="11946" y="42975"/>
                  </a:cubicBezTo>
                  <a:cubicBezTo>
                    <a:pt x="11605" y="42762"/>
                    <a:pt x="11391" y="42420"/>
                    <a:pt x="11434" y="41994"/>
                  </a:cubicBezTo>
                  <a:cubicBezTo>
                    <a:pt x="11477" y="41653"/>
                    <a:pt x="11647" y="41354"/>
                    <a:pt x="11861" y="41098"/>
                  </a:cubicBezTo>
                  <a:cubicBezTo>
                    <a:pt x="12799" y="40031"/>
                    <a:pt x="14079" y="39306"/>
                    <a:pt x="15487" y="39178"/>
                  </a:cubicBezTo>
                  <a:close/>
                  <a:moveTo>
                    <a:pt x="20815" y="1"/>
                  </a:moveTo>
                  <a:cubicBezTo>
                    <a:pt x="20471" y="1"/>
                    <a:pt x="20154" y="21"/>
                    <a:pt x="19881" y="58"/>
                  </a:cubicBezTo>
                  <a:cubicBezTo>
                    <a:pt x="12586" y="1125"/>
                    <a:pt x="8789" y="7439"/>
                    <a:pt x="5632" y="13368"/>
                  </a:cubicBezTo>
                  <a:cubicBezTo>
                    <a:pt x="5589" y="13454"/>
                    <a:pt x="5547" y="13539"/>
                    <a:pt x="5547" y="13667"/>
                  </a:cubicBezTo>
                  <a:cubicBezTo>
                    <a:pt x="5589" y="13795"/>
                    <a:pt x="5675" y="13880"/>
                    <a:pt x="5803" y="13966"/>
                  </a:cubicBezTo>
                  <a:cubicBezTo>
                    <a:pt x="7125" y="15075"/>
                    <a:pt x="7893" y="16653"/>
                    <a:pt x="7936" y="18402"/>
                  </a:cubicBezTo>
                  <a:cubicBezTo>
                    <a:pt x="7936" y="18573"/>
                    <a:pt x="7893" y="18744"/>
                    <a:pt x="7808" y="18914"/>
                  </a:cubicBezTo>
                  <a:cubicBezTo>
                    <a:pt x="7681" y="19073"/>
                    <a:pt x="7484" y="19160"/>
                    <a:pt x="7286" y="19160"/>
                  </a:cubicBezTo>
                  <a:cubicBezTo>
                    <a:pt x="7218" y="19160"/>
                    <a:pt x="7149" y="19150"/>
                    <a:pt x="7083" y="19128"/>
                  </a:cubicBezTo>
                  <a:cubicBezTo>
                    <a:pt x="6784" y="19000"/>
                    <a:pt x="6571" y="18829"/>
                    <a:pt x="6400" y="18616"/>
                  </a:cubicBezTo>
                  <a:cubicBezTo>
                    <a:pt x="5760" y="17848"/>
                    <a:pt x="5291" y="16995"/>
                    <a:pt x="4949" y="16056"/>
                  </a:cubicBezTo>
                  <a:cubicBezTo>
                    <a:pt x="2816" y="20237"/>
                    <a:pt x="2134" y="26849"/>
                    <a:pt x="2603" y="31457"/>
                  </a:cubicBezTo>
                  <a:cubicBezTo>
                    <a:pt x="2902" y="34272"/>
                    <a:pt x="3926" y="37344"/>
                    <a:pt x="3712" y="40159"/>
                  </a:cubicBezTo>
                  <a:cubicBezTo>
                    <a:pt x="3456" y="43615"/>
                    <a:pt x="2049" y="46857"/>
                    <a:pt x="1153" y="50142"/>
                  </a:cubicBezTo>
                  <a:cubicBezTo>
                    <a:pt x="129" y="53811"/>
                    <a:pt x="1" y="57693"/>
                    <a:pt x="726" y="61405"/>
                  </a:cubicBezTo>
                  <a:cubicBezTo>
                    <a:pt x="939" y="62812"/>
                    <a:pt x="1750" y="64050"/>
                    <a:pt x="2944" y="64817"/>
                  </a:cubicBezTo>
                  <a:cubicBezTo>
                    <a:pt x="3412" y="65075"/>
                    <a:pt x="3952" y="65205"/>
                    <a:pt x="4484" y="65205"/>
                  </a:cubicBezTo>
                  <a:cubicBezTo>
                    <a:pt x="5362" y="65205"/>
                    <a:pt x="6221" y="64852"/>
                    <a:pt x="6699" y="64135"/>
                  </a:cubicBezTo>
                  <a:cubicBezTo>
                    <a:pt x="7078" y="64252"/>
                    <a:pt x="7462" y="64308"/>
                    <a:pt x="7841" y="64308"/>
                  </a:cubicBezTo>
                  <a:cubicBezTo>
                    <a:pt x="9255" y="64308"/>
                    <a:pt x="10591" y="63527"/>
                    <a:pt x="11263" y="62215"/>
                  </a:cubicBezTo>
                  <a:cubicBezTo>
                    <a:pt x="11903" y="60893"/>
                    <a:pt x="11690" y="59399"/>
                    <a:pt x="11647" y="57949"/>
                  </a:cubicBezTo>
                  <a:cubicBezTo>
                    <a:pt x="11519" y="53171"/>
                    <a:pt x="13268" y="49289"/>
                    <a:pt x="15956" y="45535"/>
                  </a:cubicBezTo>
                  <a:cubicBezTo>
                    <a:pt x="18686" y="41781"/>
                    <a:pt x="18388" y="36192"/>
                    <a:pt x="19369" y="31841"/>
                  </a:cubicBezTo>
                  <a:cubicBezTo>
                    <a:pt x="20435" y="27447"/>
                    <a:pt x="22739" y="23479"/>
                    <a:pt x="24701" y="19426"/>
                  </a:cubicBezTo>
                  <a:cubicBezTo>
                    <a:pt x="26578" y="15715"/>
                    <a:pt x="28925" y="11961"/>
                    <a:pt x="28242" y="7823"/>
                  </a:cubicBezTo>
                  <a:cubicBezTo>
                    <a:pt x="28157" y="7396"/>
                    <a:pt x="28072" y="6969"/>
                    <a:pt x="27944" y="6585"/>
                  </a:cubicBezTo>
                  <a:cubicBezTo>
                    <a:pt x="27901" y="6500"/>
                    <a:pt x="27858" y="6415"/>
                    <a:pt x="27816" y="6372"/>
                  </a:cubicBezTo>
                  <a:cubicBezTo>
                    <a:pt x="27780" y="6348"/>
                    <a:pt x="27741" y="6338"/>
                    <a:pt x="27700" y="6338"/>
                  </a:cubicBezTo>
                  <a:cubicBezTo>
                    <a:pt x="27596" y="6338"/>
                    <a:pt x="27481" y="6408"/>
                    <a:pt x="27389" y="6500"/>
                  </a:cubicBezTo>
                  <a:cubicBezTo>
                    <a:pt x="26280" y="7439"/>
                    <a:pt x="25000" y="8121"/>
                    <a:pt x="23635" y="8590"/>
                  </a:cubicBezTo>
                  <a:cubicBezTo>
                    <a:pt x="23541" y="8622"/>
                    <a:pt x="23430" y="8641"/>
                    <a:pt x="23323" y="8641"/>
                  </a:cubicBezTo>
                  <a:cubicBezTo>
                    <a:pt x="23138" y="8641"/>
                    <a:pt x="22964" y="8582"/>
                    <a:pt x="22910" y="8420"/>
                  </a:cubicBezTo>
                  <a:cubicBezTo>
                    <a:pt x="22867" y="8292"/>
                    <a:pt x="22867" y="8121"/>
                    <a:pt x="22952" y="7993"/>
                  </a:cubicBezTo>
                  <a:cubicBezTo>
                    <a:pt x="23379" y="7140"/>
                    <a:pt x="24019" y="6415"/>
                    <a:pt x="24787" y="5860"/>
                  </a:cubicBezTo>
                  <a:cubicBezTo>
                    <a:pt x="25640" y="5306"/>
                    <a:pt x="26749" y="4794"/>
                    <a:pt x="26792" y="3770"/>
                  </a:cubicBezTo>
                  <a:cubicBezTo>
                    <a:pt x="26978" y="972"/>
                    <a:pt x="23217" y="1"/>
                    <a:pt x="2081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43"/>
            <p:cNvSpPr/>
            <p:nvPr/>
          </p:nvSpPr>
          <p:spPr>
            <a:xfrm>
              <a:off x="4826483" y="3908976"/>
              <a:ext cx="146175" cy="1181304"/>
            </a:xfrm>
            <a:custGeom>
              <a:rect b="b" l="l" r="r" t="t"/>
              <a:pathLst>
                <a:path extrusionOk="0" h="58962" w="7296">
                  <a:moveTo>
                    <a:pt x="6635" y="1"/>
                  </a:moveTo>
                  <a:cubicBezTo>
                    <a:pt x="6579" y="1"/>
                    <a:pt x="6523" y="27"/>
                    <a:pt x="6485" y="89"/>
                  </a:cubicBezTo>
                  <a:cubicBezTo>
                    <a:pt x="3798" y="4483"/>
                    <a:pt x="1579" y="8493"/>
                    <a:pt x="1878" y="12973"/>
                  </a:cubicBezTo>
                  <a:cubicBezTo>
                    <a:pt x="2049" y="15234"/>
                    <a:pt x="2859" y="17324"/>
                    <a:pt x="3670" y="19372"/>
                  </a:cubicBezTo>
                  <a:cubicBezTo>
                    <a:pt x="4096" y="20438"/>
                    <a:pt x="4523" y="21548"/>
                    <a:pt x="4821" y="22657"/>
                  </a:cubicBezTo>
                  <a:cubicBezTo>
                    <a:pt x="6869" y="29482"/>
                    <a:pt x="5333" y="36820"/>
                    <a:pt x="3968" y="43347"/>
                  </a:cubicBezTo>
                  <a:cubicBezTo>
                    <a:pt x="3798" y="43944"/>
                    <a:pt x="3755" y="44584"/>
                    <a:pt x="3755" y="45224"/>
                  </a:cubicBezTo>
                  <a:lnTo>
                    <a:pt x="3755" y="46205"/>
                  </a:lnTo>
                  <a:cubicBezTo>
                    <a:pt x="3712" y="47997"/>
                    <a:pt x="3542" y="49746"/>
                    <a:pt x="3158" y="51538"/>
                  </a:cubicBezTo>
                  <a:cubicBezTo>
                    <a:pt x="2560" y="54055"/>
                    <a:pt x="1281" y="56401"/>
                    <a:pt x="86" y="58662"/>
                  </a:cubicBezTo>
                  <a:cubicBezTo>
                    <a:pt x="1" y="58790"/>
                    <a:pt x="86" y="58961"/>
                    <a:pt x="257" y="58961"/>
                  </a:cubicBezTo>
                  <a:cubicBezTo>
                    <a:pt x="299" y="58961"/>
                    <a:pt x="385" y="58918"/>
                    <a:pt x="427" y="58876"/>
                  </a:cubicBezTo>
                  <a:cubicBezTo>
                    <a:pt x="1665" y="56572"/>
                    <a:pt x="2944" y="54226"/>
                    <a:pt x="3542" y="51623"/>
                  </a:cubicBezTo>
                  <a:cubicBezTo>
                    <a:pt x="3926" y="49832"/>
                    <a:pt x="4096" y="48040"/>
                    <a:pt x="4139" y="46205"/>
                  </a:cubicBezTo>
                  <a:lnTo>
                    <a:pt x="4139" y="45224"/>
                  </a:lnTo>
                  <a:cubicBezTo>
                    <a:pt x="4139" y="44627"/>
                    <a:pt x="4224" y="43987"/>
                    <a:pt x="4352" y="43390"/>
                  </a:cubicBezTo>
                  <a:cubicBezTo>
                    <a:pt x="5717" y="36863"/>
                    <a:pt x="7296" y="29440"/>
                    <a:pt x="5205" y="22529"/>
                  </a:cubicBezTo>
                  <a:cubicBezTo>
                    <a:pt x="4907" y="21420"/>
                    <a:pt x="4438" y="20310"/>
                    <a:pt x="4054" y="19244"/>
                  </a:cubicBezTo>
                  <a:cubicBezTo>
                    <a:pt x="3243" y="17196"/>
                    <a:pt x="2432" y="15106"/>
                    <a:pt x="2304" y="12930"/>
                  </a:cubicBezTo>
                  <a:cubicBezTo>
                    <a:pt x="1963" y="8621"/>
                    <a:pt x="4182" y="4654"/>
                    <a:pt x="6827" y="302"/>
                  </a:cubicBezTo>
                  <a:cubicBezTo>
                    <a:pt x="6917" y="152"/>
                    <a:pt x="6773" y="1"/>
                    <a:pt x="663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43"/>
            <p:cNvSpPr/>
            <p:nvPr/>
          </p:nvSpPr>
          <p:spPr>
            <a:xfrm>
              <a:off x="4599146" y="4887686"/>
              <a:ext cx="511974" cy="509430"/>
            </a:xfrm>
            <a:custGeom>
              <a:rect b="b" l="l" r="r" t="t"/>
              <a:pathLst>
                <a:path extrusionOk="0" h="25427" w="25554">
                  <a:moveTo>
                    <a:pt x="0" y="0"/>
                  </a:moveTo>
                  <a:lnTo>
                    <a:pt x="1877" y="11263"/>
                  </a:lnTo>
                  <a:cubicBezTo>
                    <a:pt x="2261" y="13481"/>
                    <a:pt x="3242" y="19240"/>
                    <a:pt x="4607" y="25426"/>
                  </a:cubicBezTo>
                  <a:lnTo>
                    <a:pt x="21373" y="25426"/>
                  </a:lnTo>
                  <a:cubicBezTo>
                    <a:pt x="22738" y="19454"/>
                    <a:pt x="23719" y="13908"/>
                    <a:pt x="24189" y="11817"/>
                  </a:cubicBezTo>
                  <a:lnTo>
                    <a:pt x="25554"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43"/>
            <p:cNvSpPr/>
            <p:nvPr/>
          </p:nvSpPr>
          <p:spPr>
            <a:xfrm>
              <a:off x="5332467" y="3902285"/>
              <a:ext cx="60025" cy="181998"/>
            </a:xfrm>
            <a:custGeom>
              <a:rect b="b" l="l" r="r" t="t"/>
              <a:pathLst>
                <a:path extrusionOk="0" h="9084" w="2996">
                  <a:moveTo>
                    <a:pt x="2723" y="1"/>
                  </a:moveTo>
                  <a:cubicBezTo>
                    <a:pt x="2637" y="1"/>
                    <a:pt x="2561" y="38"/>
                    <a:pt x="2561" y="124"/>
                  </a:cubicBezTo>
                  <a:lnTo>
                    <a:pt x="2347" y="1020"/>
                  </a:lnTo>
                  <a:cubicBezTo>
                    <a:pt x="1878" y="3708"/>
                    <a:pt x="1110" y="6310"/>
                    <a:pt x="44" y="8827"/>
                  </a:cubicBezTo>
                  <a:cubicBezTo>
                    <a:pt x="1" y="8913"/>
                    <a:pt x="44" y="9041"/>
                    <a:pt x="172" y="9083"/>
                  </a:cubicBezTo>
                  <a:lnTo>
                    <a:pt x="214" y="9083"/>
                  </a:lnTo>
                  <a:cubicBezTo>
                    <a:pt x="300" y="9083"/>
                    <a:pt x="385" y="9041"/>
                    <a:pt x="428" y="8998"/>
                  </a:cubicBezTo>
                  <a:cubicBezTo>
                    <a:pt x="1494" y="6438"/>
                    <a:pt x="2262" y="3836"/>
                    <a:pt x="2731" y="1106"/>
                  </a:cubicBezTo>
                  <a:lnTo>
                    <a:pt x="2945" y="210"/>
                  </a:lnTo>
                  <a:cubicBezTo>
                    <a:pt x="2995" y="83"/>
                    <a:pt x="2849" y="1"/>
                    <a:pt x="272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43"/>
            <p:cNvSpPr/>
            <p:nvPr/>
          </p:nvSpPr>
          <p:spPr>
            <a:xfrm>
              <a:off x="4424781" y="5391105"/>
              <a:ext cx="702587" cy="10278"/>
            </a:xfrm>
            <a:custGeom>
              <a:rect b="b" l="l" r="r" t="t"/>
              <a:pathLst>
                <a:path extrusionOk="0" h="513" w="35068">
                  <a:moveTo>
                    <a:pt x="0" y="1"/>
                  </a:moveTo>
                  <a:lnTo>
                    <a:pt x="0" y="513"/>
                  </a:lnTo>
                  <a:lnTo>
                    <a:pt x="35067" y="513"/>
                  </a:lnTo>
                  <a:lnTo>
                    <a:pt x="350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16" name="Google Shape;716;p43"/>
          <p:cNvSpPr txBox="1"/>
          <p:nvPr>
            <p:ph type="title"/>
          </p:nvPr>
        </p:nvSpPr>
        <p:spPr>
          <a:xfrm>
            <a:off x="720000" y="2876125"/>
            <a:ext cx="2718600" cy="1492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4300"/>
              <a:t>OBJECTIVE</a:t>
            </a:r>
            <a:endParaRPr sz="4300"/>
          </a:p>
        </p:txBody>
      </p:sp>
      <p:sp>
        <p:nvSpPr>
          <p:cNvPr id="717" name="Google Shape;717;p43"/>
          <p:cNvSpPr txBox="1"/>
          <p:nvPr>
            <p:ph idx="2" type="title"/>
          </p:nvPr>
        </p:nvSpPr>
        <p:spPr>
          <a:xfrm>
            <a:off x="907014" y="1604525"/>
            <a:ext cx="11235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grpSp>
        <p:nvGrpSpPr>
          <p:cNvPr id="718" name="Google Shape;718;p43"/>
          <p:cNvGrpSpPr/>
          <p:nvPr/>
        </p:nvGrpSpPr>
        <p:grpSpPr>
          <a:xfrm flipH="1">
            <a:off x="4871442" y="2037936"/>
            <a:ext cx="4539270" cy="3503520"/>
            <a:chOff x="100417" y="2199861"/>
            <a:chExt cx="4539270" cy="3503520"/>
          </a:xfrm>
        </p:grpSpPr>
        <p:sp>
          <p:nvSpPr>
            <p:cNvPr id="719" name="Google Shape;719;p43"/>
            <p:cNvSpPr/>
            <p:nvPr/>
          </p:nvSpPr>
          <p:spPr>
            <a:xfrm>
              <a:off x="4200459" y="3261456"/>
              <a:ext cx="186346" cy="91460"/>
            </a:xfrm>
            <a:custGeom>
              <a:rect b="b" l="l" r="r" t="t"/>
              <a:pathLst>
                <a:path extrusionOk="0" h="4565" w="9301">
                  <a:moveTo>
                    <a:pt x="9172" y="0"/>
                  </a:moveTo>
                  <a:cubicBezTo>
                    <a:pt x="7551" y="811"/>
                    <a:pt x="6271" y="1408"/>
                    <a:pt x="4992" y="1963"/>
                  </a:cubicBezTo>
                  <a:cubicBezTo>
                    <a:pt x="3413" y="2645"/>
                    <a:pt x="1963" y="3242"/>
                    <a:pt x="0" y="4309"/>
                  </a:cubicBezTo>
                  <a:lnTo>
                    <a:pt x="128" y="4565"/>
                  </a:lnTo>
                  <a:cubicBezTo>
                    <a:pt x="2048" y="3541"/>
                    <a:pt x="3541" y="2858"/>
                    <a:pt x="5120" y="2176"/>
                  </a:cubicBezTo>
                  <a:cubicBezTo>
                    <a:pt x="6357" y="1621"/>
                    <a:pt x="7679" y="1067"/>
                    <a:pt x="9300" y="256"/>
                  </a:cubicBezTo>
                  <a:lnTo>
                    <a:pt x="9172" y="0"/>
                  </a:lnTo>
                  <a:close/>
                </a:path>
              </a:pathLst>
            </a:custGeom>
            <a:solidFill>
              <a:srgbClr val="E0BF6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20" name="Google Shape;720;p43"/>
            <p:cNvGrpSpPr/>
            <p:nvPr/>
          </p:nvGrpSpPr>
          <p:grpSpPr>
            <a:xfrm>
              <a:off x="100417" y="2199861"/>
              <a:ext cx="4539270" cy="3503520"/>
              <a:chOff x="100417" y="2199861"/>
              <a:chExt cx="4539270" cy="3503520"/>
            </a:xfrm>
          </p:grpSpPr>
          <p:sp>
            <p:nvSpPr>
              <p:cNvPr id="721" name="Google Shape;721;p43"/>
              <p:cNvSpPr/>
              <p:nvPr/>
            </p:nvSpPr>
            <p:spPr>
              <a:xfrm>
                <a:off x="2685914" y="4010184"/>
                <a:ext cx="953866" cy="1497456"/>
              </a:xfrm>
              <a:custGeom>
                <a:rect b="b" l="l" r="r" t="t"/>
                <a:pathLst>
                  <a:path extrusionOk="0" h="74742" w="47610">
                    <a:moveTo>
                      <a:pt x="1" y="0"/>
                    </a:moveTo>
                    <a:lnTo>
                      <a:pt x="1" y="74742"/>
                    </a:lnTo>
                    <a:lnTo>
                      <a:pt x="47610" y="74742"/>
                    </a:lnTo>
                    <a:lnTo>
                      <a:pt x="47610"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43"/>
              <p:cNvSpPr/>
              <p:nvPr/>
            </p:nvSpPr>
            <p:spPr>
              <a:xfrm>
                <a:off x="2685914" y="5123869"/>
                <a:ext cx="953866" cy="11119"/>
              </a:xfrm>
              <a:custGeom>
                <a:rect b="b" l="l" r="r" t="t"/>
                <a:pathLst>
                  <a:path extrusionOk="0" h="555" w="47610">
                    <a:moveTo>
                      <a:pt x="1" y="0"/>
                    </a:moveTo>
                    <a:lnTo>
                      <a:pt x="1" y="555"/>
                    </a:lnTo>
                    <a:lnTo>
                      <a:pt x="47610" y="555"/>
                    </a:lnTo>
                    <a:lnTo>
                      <a:pt x="4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43"/>
              <p:cNvSpPr/>
              <p:nvPr/>
            </p:nvSpPr>
            <p:spPr>
              <a:xfrm>
                <a:off x="2685914" y="4740099"/>
                <a:ext cx="953866" cy="10278"/>
              </a:xfrm>
              <a:custGeom>
                <a:rect b="b" l="l" r="r" t="t"/>
                <a:pathLst>
                  <a:path extrusionOk="0" h="513" w="47610">
                    <a:moveTo>
                      <a:pt x="1" y="0"/>
                    </a:moveTo>
                    <a:lnTo>
                      <a:pt x="1" y="512"/>
                    </a:lnTo>
                    <a:lnTo>
                      <a:pt x="47610" y="512"/>
                    </a:lnTo>
                    <a:lnTo>
                      <a:pt x="47610" y="0"/>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43"/>
              <p:cNvSpPr/>
              <p:nvPr/>
            </p:nvSpPr>
            <p:spPr>
              <a:xfrm>
                <a:off x="2685914" y="4356329"/>
                <a:ext cx="953866" cy="10278"/>
              </a:xfrm>
              <a:custGeom>
                <a:rect b="b" l="l" r="r" t="t"/>
                <a:pathLst>
                  <a:path extrusionOk="0" h="513" w="47610">
                    <a:moveTo>
                      <a:pt x="1" y="1"/>
                    </a:moveTo>
                    <a:lnTo>
                      <a:pt x="1" y="513"/>
                    </a:lnTo>
                    <a:lnTo>
                      <a:pt x="47610" y="513"/>
                    </a:lnTo>
                    <a:lnTo>
                      <a:pt x="47610" y="1"/>
                    </a:ln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43"/>
              <p:cNvSpPr/>
              <p:nvPr/>
            </p:nvSpPr>
            <p:spPr>
              <a:xfrm>
                <a:off x="3101299" y="5208357"/>
                <a:ext cx="125660" cy="106987"/>
              </a:xfrm>
              <a:custGeom>
                <a:rect b="b" l="l" r="r" t="t"/>
                <a:pathLst>
                  <a:path extrusionOk="0" h="5340" w="6272">
                    <a:moveTo>
                      <a:pt x="3584" y="561"/>
                    </a:moveTo>
                    <a:cubicBezTo>
                      <a:pt x="4779" y="561"/>
                      <a:pt x="5717" y="1500"/>
                      <a:pt x="5717" y="2694"/>
                    </a:cubicBezTo>
                    <a:cubicBezTo>
                      <a:pt x="5717" y="3965"/>
                      <a:pt x="4661" y="4806"/>
                      <a:pt x="3569" y="4806"/>
                    </a:cubicBezTo>
                    <a:cubicBezTo>
                      <a:pt x="3048" y="4806"/>
                      <a:pt x="2518" y="4614"/>
                      <a:pt x="2091" y="4187"/>
                    </a:cubicBezTo>
                    <a:cubicBezTo>
                      <a:pt x="726" y="2822"/>
                      <a:pt x="1664" y="561"/>
                      <a:pt x="3584" y="561"/>
                    </a:cubicBezTo>
                    <a:close/>
                    <a:moveTo>
                      <a:pt x="3555" y="1"/>
                    </a:moveTo>
                    <a:cubicBezTo>
                      <a:pt x="2903" y="1"/>
                      <a:pt x="2241" y="240"/>
                      <a:pt x="1707" y="774"/>
                    </a:cubicBezTo>
                    <a:cubicBezTo>
                      <a:pt x="1" y="2481"/>
                      <a:pt x="1195" y="5339"/>
                      <a:pt x="3584" y="5339"/>
                    </a:cubicBezTo>
                    <a:cubicBezTo>
                      <a:pt x="5077" y="5339"/>
                      <a:pt x="6272" y="4145"/>
                      <a:pt x="6272" y="2694"/>
                    </a:cubicBezTo>
                    <a:cubicBezTo>
                      <a:pt x="6272" y="1072"/>
                      <a:pt x="4934" y="1"/>
                      <a:pt x="3555"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43"/>
              <p:cNvSpPr/>
              <p:nvPr/>
            </p:nvSpPr>
            <p:spPr>
              <a:xfrm>
                <a:off x="3101299" y="4801787"/>
                <a:ext cx="125660" cy="106706"/>
              </a:xfrm>
              <a:custGeom>
                <a:rect b="b" l="l" r="r" t="t"/>
                <a:pathLst>
                  <a:path extrusionOk="0" h="5326" w="6272">
                    <a:moveTo>
                      <a:pt x="3584" y="548"/>
                    </a:moveTo>
                    <a:cubicBezTo>
                      <a:pt x="4779" y="548"/>
                      <a:pt x="5717" y="1486"/>
                      <a:pt x="5717" y="2681"/>
                    </a:cubicBezTo>
                    <a:cubicBezTo>
                      <a:pt x="5717" y="3951"/>
                      <a:pt x="4662" y="4811"/>
                      <a:pt x="3570" y="4811"/>
                    </a:cubicBezTo>
                    <a:cubicBezTo>
                      <a:pt x="3048" y="4811"/>
                      <a:pt x="2518" y="4615"/>
                      <a:pt x="2091" y="4174"/>
                    </a:cubicBezTo>
                    <a:cubicBezTo>
                      <a:pt x="726" y="2851"/>
                      <a:pt x="1664" y="548"/>
                      <a:pt x="3584" y="548"/>
                    </a:cubicBezTo>
                    <a:close/>
                    <a:moveTo>
                      <a:pt x="3581" y="0"/>
                    </a:moveTo>
                    <a:cubicBezTo>
                      <a:pt x="2920" y="0"/>
                      <a:pt x="2248" y="249"/>
                      <a:pt x="1707" y="804"/>
                    </a:cubicBezTo>
                    <a:cubicBezTo>
                      <a:pt x="1" y="2467"/>
                      <a:pt x="1195" y="5326"/>
                      <a:pt x="3584" y="5326"/>
                    </a:cubicBezTo>
                    <a:cubicBezTo>
                      <a:pt x="5077" y="5326"/>
                      <a:pt x="6272" y="4131"/>
                      <a:pt x="6272" y="2681"/>
                    </a:cubicBezTo>
                    <a:cubicBezTo>
                      <a:pt x="6272" y="1069"/>
                      <a:pt x="4951" y="0"/>
                      <a:pt x="358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43"/>
              <p:cNvSpPr/>
              <p:nvPr/>
            </p:nvSpPr>
            <p:spPr>
              <a:xfrm>
                <a:off x="3101299" y="4395497"/>
                <a:ext cx="125660" cy="107007"/>
              </a:xfrm>
              <a:custGeom>
                <a:rect b="b" l="l" r="r" t="t"/>
                <a:pathLst>
                  <a:path extrusionOk="0" h="5341" w="6272">
                    <a:moveTo>
                      <a:pt x="3584" y="520"/>
                    </a:moveTo>
                    <a:lnTo>
                      <a:pt x="3584" y="563"/>
                    </a:lnTo>
                    <a:cubicBezTo>
                      <a:pt x="3609" y="562"/>
                      <a:pt x="3634" y="561"/>
                      <a:pt x="3659" y="561"/>
                    </a:cubicBezTo>
                    <a:cubicBezTo>
                      <a:pt x="4818" y="561"/>
                      <a:pt x="5717" y="1525"/>
                      <a:pt x="5717" y="2653"/>
                    </a:cubicBezTo>
                    <a:cubicBezTo>
                      <a:pt x="5717" y="3955"/>
                      <a:pt x="4657" y="4806"/>
                      <a:pt x="3563" y="4806"/>
                    </a:cubicBezTo>
                    <a:cubicBezTo>
                      <a:pt x="3044" y="4806"/>
                      <a:pt x="2517" y="4614"/>
                      <a:pt x="2091" y="4189"/>
                    </a:cubicBezTo>
                    <a:cubicBezTo>
                      <a:pt x="726" y="2824"/>
                      <a:pt x="1664" y="520"/>
                      <a:pt x="3584" y="520"/>
                    </a:cubicBezTo>
                    <a:close/>
                    <a:moveTo>
                      <a:pt x="3561" y="1"/>
                    </a:moveTo>
                    <a:cubicBezTo>
                      <a:pt x="2907" y="1"/>
                      <a:pt x="2243" y="240"/>
                      <a:pt x="1707" y="776"/>
                    </a:cubicBezTo>
                    <a:cubicBezTo>
                      <a:pt x="1" y="2440"/>
                      <a:pt x="1195" y="5341"/>
                      <a:pt x="3584" y="5341"/>
                    </a:cubicBezTo>
                    <a:cubicBezTo>
                      <a:pt x="5077" y="5341"/>
                      <a:pt x="6272" y="4146"/>
                      <a:pt x="6272" y="2653"/>
                    </a:cubicBezTo>
                    <a:cubicBezTo>
                      <a:pt x="6272" y="1062"/>
                      <a:pt x="4938" y="1"/>
                      <a:pt x="35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43"/>
              <p:cNvSpPr/>
              <p:nvPr/>
            </p:nvSpPr>
            <p:spPr>
              <a:xfrm>
                <a:off x="373935" y="5486262"/>
                <a:ext cx="4180383" cy="14545"/>
              </a:xfrm>
              <a:custGeom>
                <a:rect b="b" l="l" r="r" t="t"/>
                <a:pathLst>
                  <a:path extrusionOk="0" h="726" w="208654">
                    <a:moveTo>
                      <a:pt x="341" y="0"/>
                    </a:moveTo>
                    <a:lnTo>
                      <a:pt x="256" y="256"/>
                    </a:lnTo>
                    <a:lnTo>
                      <a:pt x="85" y="86"/>
                    </a:lnTo>
                    <a:lnTo>
                      <a:pt x="0" y="384"/>
                    </a:lnTo>
                    <a:cubicBezTo>
                      <a:pt x="128" y="598"/>
                      <a:pt x="128" y="598"/>
                      <a:pt x="9258" y="640"/>
                    </a:cubicBezTo>
                    <a:cubicBezTo>
                      <a:pt x="14675" y="683"/>
                      <a:pt x="22653" y="726"/>
                      <a:pt x="32892" y="726"/>
                    </a:cubicBezTo>
                    <a:lnTo>
                      <a:pt x="104519" y="726"/>
                    </a:lnTo>
                    <a:cubicBezTo>
                      <a:pt x="156011" y="640"/>
                      <a:pt x="208142" y="555"/>
                      <a:pt x="208654" y="555"/>
                    </a:cubicBezTo>
                    <a:lnTo>
                      <a:pt x="208654" y="0"/>
                    </a:lnTo>
                    <a:cubicBezTo>
                      <a:pt x="207289" y="0"/>
                      <a:pt x="116222" y="190"/>
                      <a:pt x="54955" y="190"/>
                    </a:cubicBezTo>
                    <a:cubicBezTo>
                      <a:pt x="24322" y="190"/>
                      <a:pt x="1138" y="142"/>
                      <a:pt x="34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43"/>
              <p:cNvSpPr/>
              <p:nvPr/>
            </p:nvSpPr>
            <p:spPr>
              <a:xfrm>
                <a:off x="4239768" y="3668287"/>
                <a:ext cx="68399" cy="1812867"/>
              </a:xfrm>
              <a:custGeom>
                <a:rect b="b" l="l" r="r" t="t"/>
                <a:pathLst>
                  <a:path extrusionOk="0" h="90485" w="3414">
                    <a:moveTo>
                      <a:pt x="1" y="1"/>
                    </a:moveTo>
                    <a:lnTo>
                      <a:pt x="1" y="90484"/>
                    </a:lnTo>
                    <a:lnTo>
                      <a:pt x="3414" y="90484"/>
                    </a:lnTo>
                    <a:lnTo>
                      <a:pt x="341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43"/>
              <p:cNvSpPr/>
              <p:nvPr/>
            </p:nvSpPr>
            <p:spPr>
              <a:xfrm>
                <a:off x="582479" y="3668287"/>
                <a:ext cx="68399" cy="1812867"/>
              </a:xfrm>
              <a:custGeom>
                <a:rect b="b" l="l" r="r" t="t"/>
                <a:pathLst>
                  <a:path extrusionOk="0" h="90485" w="3414">
                    <a:moveTo>
                      <a:pt x="0" y="1"/>
                    </a:moveTo>
                    <a:lnTo>
                      <a:pt x="0" y="90484"/>
                    </a:lnTo>
                    <a:lnTo>
                      <a:pt x="3413" y="90484"/>
                    </a:lnTo>
                    <a:lnTo>
                      <a:pt x="3413"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43"/>
              <p:cNvSpPr/>
              <p:nvPr/>
            </p:nvSpPr>
            <p:spPr>
              <a:xfrm>
                <a:off x="150124" y="3668287"/>
                <a:ext cx="4489563" cy="41933"/>
              </a:xfrm>
              <a:custGeom>
                <a:rect b="b" l="l" r="r" t="t"/>
                <a:pathLst>
                  <a:path extrusionOk="0" h="2093" w="224086">
                    <a:moveTo>
                      <a:pt x="335" y="1"/>
                    </a:moveTo>
                    <a:cubicBezTo>
                      <a:pt x="1" y="1047"/>
                      <a:pt x="774" y="2092"/>
                      <a:pt x="1849" y="2092"/>
                    </a:cubicBezTo>
                    <a:cubicBezTo>
                      <a:pt x="1871" y="2092"/>
                      <a:pt x="1892" y="2092"/>
                      <a:pt x="1914" y="2091"/>
                    </a:cubicBezTo>
                    <a:lnTo>
                      <a:pt x="222214" y="2091"/>
                    </a:lnTo>
                    <a:cubicBezTo>
                      <a:pt x="222235" y="2092"/>
                      <a:pt x="222257" y="2092"/>
                      <a:pt x="222278" y="2092"/>
                    </a:cubicBezTo>
                    <a:cubicBezTo>
                      <a:pt x="223353" y="2092"/>
                      <a:pt x="224085" y="1047"/>
                      <a:pt x="223792"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43"/>
              <p:cNvSpPr/>
              <p:nvPr/>
            </p:nvSpPr>
            <p:spPr>
              <a:xfrm>
                <a:off x="2077371" y="2992206"/>
                <a:ext cx="1159846" cy="606019"/>
              </a:xfrm>
              <a:custGeom>
                <a:rect b="b" l="l" r="r" t="t"/>
                <a:pathLst>
                  <a:path extrusionOk="0" h="30248" w="57891">
                    <a:moveTo>
                      <a:pt x="6229" y="1"/>
                    </a:moveTo>
                    <a:lnTo>
                      <a:pt x="0" y="30248"/>
                    </a:lnTo>
                    <a:lnTo>
                      <a:pt x="51662" y="30248"/>
                    </a:lnTo>
                    <a:lnTo>
                      <a:pt x="57891" y="1"/>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43"/>
              <p:cNvSpPr/>
              <p:nvPr/>
            </p:nvSpPr>
            <p:spPr>
              <a:xfrm>
                <a:off x="2126076" y="3038366"/>
                <a:ext cx="1053881" cy="547036"/>
              </a:xfrm>
              <a:custGeom>
                <a:rect b="b" l="l" r="r" t="t"/>
                <a:pathLst>
                  <a:path extrusionOk="0" h="27304" w="52602">
                    <a:moveTo>
                      <a:pt x="6784" y="1"/>
                    </a:moveTo>
                    <a:cubicBezTo>
                      <a:pt x="6016" y="1"/>
                      <a:pt x="5376" y="513"/>
                      <a:pt x="5205" y="1238"/>
                    </a:cubicBezTo>
                    <a:lnTo>
                      <a:pt x="171" y="25384"/>
                    </a:lnTo>
                    <a:cubicBezTo>
                      <a:pt x="1" y="26365"/>
                      <a:pt x="726" y="27261"/>
                      <a:pt x="1750" y="27304"/>
                    </a:cubicBezTo>
                    <a:lnTo>
                      <a:pt x="45818" y="27304"/>
                    </a:lnTo>
                    <a:cubicBezTo>
                      <a:pt x="46544" y="27261"/>
                      <a:pt x="47184" y="26749"/>
                      <a:pt x="47354" y="26024"/>
                    </a:cubicBezTo>
                    <a:lnTo>
                      <a:pt x="52388" y="1878"/>
                    </a:lnTo>
                    <a:cubicBezTo>
                      <a:pt x="52601" y="897"/>
                      <a:pt x="51834" y="1"/>
                      <a:pt x="5085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43"/>
              <p:cNvSpPr/>
              <p:nvPr/>
            </p:nvSpPr>
            <p:spPr>
              <a:xfrm>
                <a:off x="1832923" y="3596501"/>
                <a:ext cx="1284644" cy="47884"/>
              </a:xfrm>
              <a:custGeom>
                <a:rect b="b" l="l" r="r" t="t"/>
                <a:pathLst>
                  <a:path extrusionOk="0" h="2390" w="64120">
                    <a:moveTo>
                      <a:pt x="1067" y="0"/>
                    </a:moveTo>
                    <a:cubicBezTo>
                      <a:pt x="469" y="0"/>
                      <a:pt x="0" y="469"/>
                      <a:pt x="0" y="1024"/>
                    </a:cubicBezTo>
                    <a:lnTo>
                      <a:pt x="0" y="1323"/>
                    </a:lnTo>
                    <a:cubicBezTo>
                      <a:pt x="0" y="1920"/>
                      <a:pt x="469" y="2389"/>
                      <a:pt x="1067" y="2389"/>
                    </a:cubicBezTo>
                    <a:lnTo>
                      <a:pt x="63053" y="2389"/>
                    </a:lnTo>
                    <a:cubicBezTo>
                      <a:pt x="63650" y="2389"/>
                      <a:pt x="64119" y="1920"/>
                      <a:pt x="64119" y="1323"/>
                    </a:cubicBezTo>
                    <a:lnTo>
                      <a:pt x="64119" y="1024"/>
                    </a:lnTo>
                    <a:cubicBezTo>
                      <a:pt x="64119" y="469"/>
                      <a:pt x="63650" y="0"/>
                      <a:pt x="63053" y="0"/>
                    </a:cubicBezTo>
                    <a:close/>
                  </a:path>
                </a:pathLst>
              </a:custGeom>
              <a:solidFill>
                <a:srgbClr val="1C0C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43"/>
              <p:cNvSpPr/>
              <p:nvPr/>
            </p:nvSpPr>
            <p:spPr>
              <a:xfrm>
                <a:off x="2364552" y="3596501"/>
                <a:ext cx="213693" cy="23942"/>
              </a:xfrm>
              <a:custGeom>
                <a:rect b="b" l="l" r="r" t="t"/>
                <a:pathLst>
                  <a:path extrusionOk="0" h="1195" w="10666">
                    <a:moveTo>
                      <a:pt x="0" y="0"/>
                    </a:moveTo>
                    <a:lnTo>
                      <a:pt x="0" y="1195"/>
                    </a:lnTo>
                    <a:lnTo>
                      <a:pt x="10665" y="1195"/>
                    </a:lnTo>
                    <a:lnTo>
                      <a:pt x="10665" y="0"/>
                    </a:lnTo>
                    <a:close/>
                  </a:path>
                </a:pathLst>
              </a:custGeom>
              <a:solidFill>
                <a:srgbClr val="ACA0B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43"/>
              <p:cNvSpPr/>
              <p:nvPr/>
            </p:nvSpPr>
            <p:spPr>
              <a:xfrm>
                <a:off x="2182494" y="3135015"/>
                <a:ext cx="900253" cy="334665"/>
              </a:xfrm>
              <a:custGeom>
                <a:rect b="b" l="l" r="r" t="t"/>
                <a:pathLst>
                  <a:path extrusionOk="0" h="16704" w="44934">
                    <a:moveTo>
                      <a:pt x="6997" y="2088"/>
                    </a:moveTo>
                    <a:cubicBezTo>
                      <a:pt x="6741" y="2130"/>
                      <a:pt x="6485" y="2216"/>
                      <a:pt x="6314" y="2386"/>
                    </a:cubicBezTo>
                    <a:cubicBezTo>
                      <a:pt x="5461" y="3112"/>
                      <a:pt x="5162" y="4263"/>
                      <a:pt x="4906" y="5330"/>
                    </a:cubicBezTo>
                    <a:lnTo>
                      <a:pt x="4171" y="8602"/>
                    </a:lnTo>
                    <a:lnTo>
                      <a:pt x="4171" y="8602"/>
                    </a:lnTo>
                    <a:lnTo>
                      <a:pt x="7515" y="9081"/>
                    </a:lnTo>
                    <a:lnTo>
                      <a:pt x="7637" y="6439"/>
                    </a:lnTo>
                    <a:cubicBezTo>
                      <a:pt x="7679" y="5415"/>
                      <a:pt x="8191" y="3837"/>
                      <a:pt x="7935" y="2898"/>
                    </a:cubicBezTo>
                    <a:cubicBezTo>
                      <a:pt x="7807" y="2429"/>
                      <a:pt x="7466" y="2130"/>
                      <a:pt x="6997" y="2088"/>
                    </a:cubicBezTo>
                    <a:close/>
                    <a:moveTo>
                      <a:pt x="13512" y="4456"/>
                    </a:moveTo>
                    <a:cubicBezTo>
                      <a:pt x="13283" y="4456"/>
                      <a:pt x="13056" y="4612"/>
                      <a:pt x="12927" y="4946"/>
                    </a:cubicBezTo>
                    <a:lnTo>
                      <a:pt x="11005" y="9580"/>
                    </a:lnTo>
                    <a:lnTo>
                      <a:pt x="11005" y="9580"/>
                    </a:lnTo>
                    <a:lnTo>
                      <a:pt x="15080" y="10164"/>
                    </a:lnTo>
                    <a:lnTo>
                      <a:pt x="15080" y="10164"/>
                    </a:lnTo>
                    <a:lnTo>
                      <a:pt x="14206" y="5202"/>
                    </a:lnTo>
                    <a:cubicBezTo>
                      <a:pt x="14110" y="4720"/>
                      <a:pt x="13809" y="4456"/>
                      <a:pt x="13512" y="4456"/>
                    </a:cubicBezTo>
                    <a:close/>
                    <a:moveTo>
                      <a:pt x="18829" y="6834"/>
                    </a:moveTo>
                    <a:cubicBezTo>
                      <a:pt x="18603" y="6834"/>
                      <a:pt x="18371" y="6991"/>
                      <a:pt x="18216" y="7335"/>
                    </a:cubicBezTo>
                    <a:lnTo>
                      <a:pt x="16970" y="10434"/>
                    </a:lnTo>
                    <a:lnTo>
                      <a:pt x="16970" y="10434"/>
                    </a:lnTo>
                    <a:lnTo>
                      <a:pt x="19738" y="10830"/>
                    </a:lnTo>
                    <a:lnTo>
                      <a:pt x="19738" y="10830"/>
                    </a:lnTo>
                    <a:lnTo>
                      <a:pt x="19539" y="7762"/>
                    </a:lnTo>
                    <a:cubicBezTo>
                      <a:pt x="19488" y="7176"/>
                      <a:pt x="19164" y="6834"/>
                      <a:pt x="18829" y="6834"/>
                    </a:cubicBezTo>
                    <a:close/>
                    <a:moveTo>
                      <a:pt x="26000" y="456"/>
                    </a:moveTo>
                    <a:cubicBezTo>
                      <a:pt x="25757" y="456"/>
                      <a:pt x="25514" y="629"/>
                      <a:pt x="25383" y="1021"/>
                    </a:cubicBezTo>
                    <a:lnTo>
                      <a:pt x="21749" y="11118"/>
                    </a:lnTo>
                    <a:lnTo>
                      <a:pt x="21749" y="11118"/>
                    </a:lnTo>
                    <a:lnTo>
                      <a:pt x="25527" y="11659"/>
                    </a:lnTo>
                    <a:lnTo>
                      <a:pt x="25527" y="11659"/>
                    </a:lnTo>
                    <a:lnTo>
                      <a:pt x="26706" y="1618"/>
                    </a:lnTo>
                    <a:cubicBezTo>
                      <a:pt x="26785" y="907"/>
                      <a:pt x="26392" y="456"/>
                      <a:pt x="26000" y="456"/>
                    </a:cubicBezTo>
                    <a:close/>
                    <a:moveTo>
                      <a:pt x="15080" y="10164"/>
                    </a:moveTo>
                    <a:lnTo>
                      <a:pt x="15273" y="11260"/>
                    </a:lnTo>
                    <a:cubicBezTo>
                      <a:pt x="15344" y="11735"/>
                      <a:pt x="15627" y="11999"/>
                      <a:pt x="15923" y="11999"/>
                    </a:cubicBezTo>
                    <a:cubicBezTo>
                      <a:pt x="16158" y="11999"/>
                      <a:pt x="16402" y="11832"/>
                      <a:pt x="16553" y="11473"/>
                    </a:cubicBezTo>
                    <a:lnTo>
                      <a:pt x="16970" y="10434"/>
                    </a:lnTo>
                    <a:lnTo>
                      <a:pt x="16970" y="10434"/>
                    </a:lnTo>
                    <a:lnTo>
                      <a:pt x="15080" y="10164"/>
                    </a:lnTo>
                    <a:close/>
                    <a:moveTo>
                      <a:pt x="19738" y="10830"/>
                    </a:moveTo>
                    <a:lnTo>
                      <a:pt x="19838" y="12369"/>
                    </a:lnTo>
                    <a:cubicBezTo>
                      <a:pt x="19862" y="12965"/>
                      <a:pt x="20191" y="13301"/>
                      <a:pt x="20528" y="13301"/>
                    </a:cubicBezTo>
                    <a:cubicBezTo>
                      <a:pt x="20770" y="13301"/>
                      <a:pt x="21017" y="13127"/>
                      <a:pt x="21160" y="12753"/>
                    </a:cubicBezTo>
                    <a:lnTo>
                      <a:pt x="21749" y="11118"/>
                    </a:lnTo>
                    <a:lnTo>
                      <a:pt x="21749" y="11118"/>
                    </a:lnTo>
                    <a:lnTo>
                      <a:pt x="19738" y="10830"/>
                    </a:lnTo>
                    <a:close/>
                    <a:moveTo>
                      <a:pt x="38539" y="1"/>
                    </a:moveTo>
                    <a:cubicBezTo>
                      <a:pt x="38312" y="1"/>
                      <a:pt x="38080" y="155"/>
                      <a:pt x="37926" y="509"/>
                    </a:cubicBezTo>
                    <a:lnTo>
                      <a:pt x="33788" y="11089"/>
                    </a:lnTo>
                    <a:cubicBezTo>
                      <a:pt x="33644" y="11467"/>
                      <a:pt x="33401" y="11640"/>
                      <a:pt x="33165" y="11640"/>
                    </a:cubicBezTo>
                    <a:cubicBezTo>
                      <a:pt x="32842" y="11640"/>
                      <a:pt x="32532" y="11315"/>
                      <a:pt x="32508" y="10748"/>
                    </a:cubicBezTo>
                    <a:lnTo>
                      <a:pt x="32465" y="10407"/>
                    </a:lnTo>
                    <a:cubicBezTo>
                      <a:pt x="32415" y="9824"/>
                      <a:pt x="32093" y="9497"/>
                      <a:pt x="31769" y="9497"/>
                    </a:cubicBezTo>
                    <a:cubicBezTo>
                      <a:pt x="31547" y="9497"/>
                      <a:pt x="31324" y="9651"/>
                      <a:pt x="31185" y="9980"/>
                    </a:cubicBezTo>
                    <a:lnTo>
                      <a:pt x="30716" y="11047"/>
                    </a:lnTo>
                    <a:cubicBezTo>
                      <a:pt x="30587" y="11398"/>
                      <a:pt x="30353" y="11565"/>
                      <a:pt x="30119" y="11565"/>
                    </a:cubicBezTo>
                    <a:cubicBezTo>
                      <a:pt x="29814" y="11565"/>
                      <a:pt x="29509" y="11280"/>
                      <a:pt x="29436" y="10748"/>
                    </a:cubicBezTo>
                    <a:lnTo>
                      <a:pt x="29351" y="10151"/>
                    </a:lnTo>
                    <a:cubicBezTo>
                      <a:pt x="29303" y="9619"/>
                      <a:pt x="28994" y="9334"/>
                      <a:pt x="28681" y="9334"/>
                    </a:cubicBezTo>
                    <a:cubicBezTo>
                      <a:pt x="28442" y="9334"/>
                      <a:pt x="28201" y="9501"/>
                      <a:pt x="28071" y="9852"/>
                    </a:cubicBezTo>
                    <a:lnTo>
                      <a:pt x="27304" y="11913"/>
                    </a:lnTo>
                    <a:lnTo>
                      <a:pt x="27304" y="11913"/>
                    </a:lnTo>
                    <a:lnTo>
                      <a:pt x="37610" y="13388"/>
                    </a:lnTo>
                    <a:lnTo>
                      <a:pt x="37610" y="13388"/>
                    </a:lnTo>
                    <a:lnTo>
                      <a:pt x="39248" y="1192"/>
                    </a:lnTo>
                    <a:cubicBezTo>
                      <a:pt x="39330" y="483"/>
                      <a:pt x="38942" y="1"/>
                      <a:pt x="38539" y="1"/>
                    </a:cubicBezTo>
                    <a:close/>
                    <a:moveTo>
                      <a:pt x="25527" y="11659"/>
                    </a:moveTo>
                    <a:lnTo>
                      <a:pt x="25383" y="12881"/>
                    </a:lnTo>
                    <a:cubicBezTo>
                      <a:pt x="25303" y="13602"/>
                      <a:pt x="25691" y="14072"/>
                      <a:pt x="26087" y="14072"/>
                    </a:cubicBezTo>
                    <a:cubicBezTo>
                      <a:pt x="26323" y="14072"/>
                      <a:pt x="26562" y="13904"/>
                      <a:pt x="26706" y="13521"/>
                    </a:cubicBezTo>
                    <a:lnTo>
                      <a:pt x="27304" y="11913"/>
                    </a:lnTo>
                    <a:lnTo>
                      <a:pt x="27304" y="11913"/>
                    </a:lnTo>
                    <a:lnTo>
                      <a:pt x="25527" y="11659"/>
                    </a:lnTo>
                    <a:close/>
                    <a:moveTo>
                      <a:pt x="44105" y="10989"/>
                    </a:moveTo>
                    <a:cubicBezTo>
                      <a:pt x="43885" y="10989"/>
                      <a:pt x="43661" y="11135"/>
                      <a:pt x="43514" y="11473"/>
                    </a:cubicBezTo>
                    <a:lnTo>
                      <a:pt x="42372" y="14070"/>
                    </a:lnTo>
                    <a:lnTo>
                      <a:pt x="42372" y="14070"/>
                    </a:lnTo>
                    <a:lnTo>
                      <a:pt x="44495" y="14374"/>
                    </a:lnTo>
                    <a:cubicBezTo>
                      <a:pt x="44538" y="13691"/>
                      <a:pt x="44623" y="12966"/>
                      <a:pt x="44794" y="12241"/>
                    </a:cubicBezTo>
                    <a:cubicBezTo>
                      <a:pt x="44934" y="11514"/>
                      <a:pt x="44524" y="10989"/>
                      <a:pt x="44105" y="10989"/>
                    </a:cubicBezTo>
                    <a:close/>
                    <a:moveTo>
                      <a:pt x="40780" y="13842"/>
                    </a:moveTo>
                    <a:lnTo>
                      <a:pt x="40780" y="13842"/>
                    </a:lnTo>
                    <a:cubicBezTo>
                      <a:pt x="40806" y="13939"/>
                      <a:pt x="40822" y="14045"/>
                      <a:pt x="40827" y="14161"/>
                    </a:cubicBezTo>
                    <a:cubicBezTo>
                      <a:pt x="40827" y="14783"/>
                      <a:pt x="41158" y="15138"/>
                      <a:pt x="41504" y="15138"/>
                    </a:cubicBezTo>
                    <a:cubicBezTo>
                      <a:pt x="41727" y="15138"/>
                      <a:pt x="41956" y="14990"/>
                      <a:pt x="42106" y="14673"/>
                    </a:cubicBezTo>
                    <a:lnTo>
                      <a:pt x="42372" y="14070"/>
                    </a:lnTo>
                    <a:lnTo>
                      <a:pt x="42372" y="14070"/>
                    </a:lnTo>
                    <a:lnTo>
                      <a:pt x="40780" y="13842"/>
                    </a:lnTo>
                    <a:close/>
                    <a:moveTo>
                      <a:pt x="982" y="8146"/>
                    </a:moveTo>
                    <a:cubicBezTo>
                      <a:pt x="512" y="10151"/>
                      <a:pt x="214" y="12241"/>
                      <a:pt x="86" y="14331"/>
                    </a:cubicBezTo>
                    <a:cubicBezTo>
                      <a:pt x="0" y="14715"/>
                      <a:pt x="86" y="15099"/>
                      <a:pt x="299" y="15441"/>
                    </a:cubicBezTo>
                    <a:cubicBezTo>
                      <a:pt x="498" y="15615"/>
                      <a:pt x="755" y="15702"/>
                      <a:pt x="1011" y="15702"/>
                    </a:cubicBezTo>
                    <a:cubicBezTo>
                      <a:pt x="1194" y="15702"/>
                      <a:pt x="1376" y="15657"/>
                      <a:pt x="1536" y="15569"/>
                    </a:cubicBezTo>
                    <a:cubicBezTo>
                      <a:pt x="2645" y="15057"/>
                      <a:pt x="3029" y="13734"/>
                      <a:pt x="3285" y="12540"/>
                    </a:cubicBezTo>
                    <a:lnTo>
                      <a:pt x="4171" y="8602"/>
                    </a:lnTo>
                    <a:lnTo>
                      <a:pt x="4171" y="8602"/>
                    </a:lnTo>
                    <a:lnTo>
                      <a:pt x="982" y="8146"/>
                    </a:lnTo>
                    <a:close/>
                    <a:moveTo>
                      <a:pt x="7515" y="9081"/>
                    </a:moveTo>
                    <a:lnTo>
                      <a:pt x="7466" y="10151"/>
                    </a:lnTo>
                    <a:lnTo>
                      <a:pt x="7253" y="14886"/>
                    </a:lnTo>
                    <a:cubicBezTo>
                      <a:pt x="7226" y="15544"/>
                      <a:pt x="7590" y="15959"/>
                      <a:pt x="7963" y="15959"/>
                    </a:cubicBezTo>
                    <a:cubicBezTo>
                      <a:pt x="8194" y="15959"/>
                      <a:pt x="8428" y="15800"/>
                      <a:pt x="8575" y="15441"/>
                    </a:cubicBezTo>
                    <a:lnTo>
                      <a:pt x="11005" y="9580"/>
                    </a:lnTo>
                    <a:lnTo>
                      <a:pt x="11005" y="9580"/>
                    </a:lnTo>
                    <a:lnTo>
                      <a:pt x="7515" y="9081"/>
                    </a:lnTo>
                    <a:close/>
                    <a:moveTo>
                      <a:pt x="40118" y="13202"/>
                    </a:moveTo>
                    <a:cubicBezTo>
                      <a:pt x="39897" y="13202"/>
                      <a:pt x="39675" y="13347"/>
                      <a:pt x="39533" y="13664"/>
                    </a:cubicBezTo>
                    <a:lnTo>
                      <a:pt x="39533" y="13664"/>
                    </a:lnTo>
                    <a:lnTo>
                      <a:pt x="37610" y="13388"/>
                    </a:lnTo>
                    <a:lnTo>
                      <a:pt x="37610" y="13388"/>
                    </a:lnTo>
                    <a:lnTo>
                      <a:pt x="37328" y="15483"/>
                    </a:lnTo>
                    <a:cubicBezTo>
                      <a:pt x="37220" y="16214"/>
                      <a:pt x="37609" y="16704"/>
                      <a:pt x="38007" y="16704"/>
                    </a:cubicBezTo>
                    <a:cubicBezTo>
                      <a:pt x="38236" y="16704"/>
                      <a:pt x="38468" y="16540"/>
                      <a:pt x="38608" y="16166"/>
                    </a:cubicBezTo>
                    <a:lnTo>
                      <a:pt x="39504" y="13734"/>
                    </a:lnTo>
                    <a:cubicBezTo>
                      <a:pt x="39513" y="13710"/>
                      <a:pt x="39523" y="13686"/>
                      <a:pt x="39533" y="13664"/>
                    </a:cubicBezTo>
                    <a:lnTo>
                      <a:pt x="39533" y="13664"/>
                    </a:lnTo>
                    <a:lnTo>
                      <a:pt x="40780" y="13842"/>
                    </a:lnTo>
                    <a:lnTo>
                      <a:pt x="40780" y="13842"/>
                    </a:lnTo>
                    <a:cubicBezTo>
                      <a:pt x="40672" y="13433"/>
                      <a:pt x="40396" y="13202"/>
                      <a:pt x="40118" y="13202"/>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43"/>
              <p:cNvSpPr/>
              <p:nvPr/>
            </p:nvSpPr>
            <p:spPr>
              <a:xfrm>
                <a:off x="2695310" y="2858031"/>
                <a:ext cx="253022" cy="206861"/>
              </a:xfrm>
              <a:custGeom>
                <a:rect b="b" l="l" r="r" t="t"/>
                <a:pathLst>
                  <a:path extrusionOk="0" h="10325" w="12629">
                    <a:moveTo>
                      <a:pt x="5035" y="0"/>
                    </a:moveTo>
                    <a:cubicBezTo>
                      <a:pt x="2262" y="0"/>
                      <a:pt x="1" y="2261"/>
                      <a:pt x="1" y="5077"/>
                    </a:cubicBezTo>
                    <a:lnTo>
                      <a:pt x="1" y="5248"/>
                    </a:lnTo>
                    <a:cubicBezTo>
                      <a:pt x="1" y="8063"/>
                      <a:pt x="2262" y="10324"/>
                      <a:pt x="5035" y="10324"/>
                    </a:cubicBezTo>
                    <a:lnTo>
                      <a:pt x="7594" y="10324"/>
                    </a:lnTo>
                    <a:cubicBezTo>
                      <a:pt x="10367" y="10324"/>
                      <a:pt x="12628" y="8063"/>
                      <a:pt x="12628" y="5248"/>
                    </a:cubicBezTo>
                    <a:lnTo>
                      <a:pt x="12628" y="5077"/>
                    </a:lnTo>
                    <a:cubicBezTo>
                      <a:pt x="12628" y="2261"/>
                      <a:pt x="10367" y="0"/>
                      <a:pt x="759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43"/>
              <p:cNvSpPr/>
              <p:nvPr/>
            </p:nvSpPr>
            <p:spPr>
              <a:xfrm>
                <a:off x="2725222" y="2892291"/>
                <a:ext cx="161562" cy="138402"/>
              </a:xfrm>
              <a:custGeom>
                <a:rect b="b" l="l" r="r" t="t"/>
                <a:pathLst>
                  <a:path extrusionOk="0" h="6908" w="8064">
                    <a:moveTo>
                      <a:pt x="4608" y="551"/>
                    </a:moveTo>
                    <a:cubicBezTo>
                      <a:pt x="6229" y="551"/>
                      <a:pt x="7509" y="1831"/>
                      <a:pt x="7509" y="3452"/>
                    </a:cubicBezTo>
                    <a:cubicBezTo>
                      <a:pt x="7509" y="5187"/>
                      <a:pt x="6078" y="6354"/>
                      <a:pt x="4585" y="6354"/>
                    </a:cubicBezTo>
                    <a:cubicBezTo>
                      <a:pt x="3875" y="6354"/>
                      <a:pt x="3151" y="6091"/>
                      <a:pt x="2561" y="5500"/>
                    </a:cubicBezTo>
                    <a:cubicBezTo>
                      <a:pt x="726" y="3666"/>
                      <a:pt x="2006" y="551"/>
                      <a:pt x="4608" y="551"/>
                    </a:cubicBezTo>
                    <a:close/>
                    <a:moveTo>
                      <a:pt x="4595" y="1"/>
                    </a:moveTo>
                    <a:cubicBezTo>
                      <a:pt x="3747" y="1"/>
                      <a:pt x="2881" y="316"/>
                      <a:pt x="2177" y="1021"/>
                    </a:cubicBezTo>
                    <a:cubicBezTo>
                      <a:pt x="1" y="3196"/>
                      <a:pt x="1537" y="6908"/>
                      <a:pt x="4608" y="6908"/>
                    </a:cubicBezTo>
                    <a:cubicBezTo>
                      <a:pt x="6485" y="6865"/>
                      <a:pt x="8021" y="5329"/>
                      <a:pt x="8064" y="3452"/>
                    </a:cubicBezTo>
                    <a:cubicBezTo>
                      <a:pt x="8064" y="1375"/>
                      <a:pt x="6367" y="1"/>
                      <a:pt x="4595"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43"/>
              <p:cNvSpPr/>
              <p:nvPr/>
            </p:nvSpPr>
            <p:spPr>
              <a:xfrm>
                <a:off x="2762828" y="2920420"/>
                <a:ext cx="54736" cy="54716"/>
              </a:xfrm>
              <a:custGeom>
                <a:rect b="b" l="l" r="r" t="t"/>
                <a:pathLst>
                  <a:path extrusionOk="0" h="2731" w="2732">
                    <a:moveTo>
                      <a:pt x="1366" y="0"/>
                    </a:moveTo>
                    <a:cubicBezTo>
                      <a:pt x="598" y="0"/>
                      <a:pt x="1" y="598"/>
                      <a:pt x="1" y="1366"/>
                    </a:cubicBezTo>
                    <a:cubicBezTo>
                      <a:pt x="1" y="2134"/>
                      <a:pt x="598" y="2731"/>
                      <a:pt x="1366" y="2731"/>
                    </a:cubicBezTo>
                    <a:cubicBezTo>
                      <a:pt x="2134" y="2731"/>
                      <a:pt x="2731" y="2134"/>
                      <a:pt x="2731" y="1366"/>
                    </a:cubicBezTo>
                    <a:cubicBezTo>
                      <a:pt x="2731" y="598"/>
                      <a:pt x="2134" y="0"/>
                      <a:pt x="1366"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43"/>
              <p:cNvSpPr/>
              <p:nvPr/>
            </p:nvSpPr>
            <p:spPr>
              <a:xfrm>
                <a:off x="2719252" y="2833248"/>
                <a:ext cx="62409" cy="61548"/>
              </a:xfrm>
              <a:custGeom>
                <a:rect b="b" l="l" r="r" t="t"/>
                <a:pathLst>
                  <a:path extrusionOk="0" h="3072" w="3115">
                    <a:moveTo>
                      <a:pt x="1579" y="0"/>
                    </a:moveTo>
                    <a:cubicBezTo>
                      <a:pt x="726" y="0"/>
                      <a:pt x="0" y="683"/>
                      <a:pt x="0" y="1536"/>
                    </a:cubicBezTo>
                    <a:cubicBezTo>
                      <a:pt x="0" y="2389"/>
                      <a:pt x="726" y="3072"/>
                      <a:pt x="1579" y="3072"/>
                    </a:cubicBezTo>
                    <a:cubicBezTo>
                      <a:pt x="2432" y="3072"/>
                      <a:pt x="3115" y="2389"/>
                      <a:pt x="3115" y="1536"/>
                    </a:cubicBezTo>
                    <a:cubicBezTo>
                      <a:pt x="3115" y="683"/>
                      <a:pt x="2432" y="0"/>
                      <a:pt x="15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43"/>
              <p:cNvSpPr/>
              <p:nvPr/>
            </p:nvSpPr>
            <p:spPr>
              <a:xfrm>
                <a:off x="1239747" y="4228986"/>
                <a:ext cx="21397" cy="1393194"/>
              </a:xfrm>
              <a:custGeom>
                <a:rect b="b" l="l" r="r" t="t"/>
                <a:pathLst>
                  <a:path extrusionOk="0" h="69538" w="1068">
                    <a:moveTo>
                      <a:pt x="1" y="0"/>
                    </a:moveTo>
                    <a:lnTo>
                      <a:pt x="1" y="69537"/>
                    </a:lnTo>
                    <a:lnTo>
                      <a:pt x="1067" y="69537"/>
                    </a:lnTo>
                    <a:lnTo>
                      <a:pt x="1067"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43"/>
              <p:cNvSpPr/>
              <p:nvPr/>
            </p:nvSpPr>
            <p:spPr>
              <a:xfrm>
                <a:off x="855977" y="5176000"/>
                <a:ext cx="801741" cy="409415"/>
              </a:xfrm>
              <a:custGeom>
                <a:rect b="b" l="l" r="r" t="t"/>
                <a:pathLst>
                  <a:path extrusionOk="0" h="20435" w="40017">
                    <a:moveTo>
                      <a:pt x="19795" y="0"/>
                    </a:moveTo>
                    <a:lnTo>
                      <a:pt x="1" y="19240"/>
                    </a:lnTo>
                    <a:lnTo>
                      <a:pt x="769" y="20008"/>
                    </a:lnTo>
                    <a:lnTo>
                      <a:pt x="19795" y="1494"/>
                    </a:lnTo>
                    <a:lnTo>
                      <a:pt x="39291" y="20435"/>
                    </a:lnTo>
                    <a:lnTo>
                      <a:pt x="40017" y="19667"/>
                    </a:lnTo>
                    <a:lnTo>
                      <a:pt x="19795"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43"/>
              <p:cNvSpPr/>
              <p:nvPr/>
            </p:nvSpPr>
            <p:spPr>
              <a:xfrm>
                <a:off x="1575654" y="5499926"/>
                <a:ext cx="143611" cy="139343"/>
              </a:xfrm>
              <a:custGeom>
                <a:rect b="b" l="l" r="r" t="t"/>
                <a:pathLst>
                  <a:path extrusionOk="0" h="6955" w="7168">
                    <a:moveTo>
                      <a:pt x="3584" y="1"/>
                    </a:moveTo>
                    <a:cubicBezTo>
                      <a:pt x="1621" y="1"/>
                      <a:pt x="0" y="1537"/>
                      <a:pt x="0" y="3456"/>
                    </a:cubicBezTo>
                    <a:cubicBezTo>
                      <a:pt x="0" y="5376"/>
                      <a:pt x="1621" y="6955"/>
                      <a:pt x="3584" y="6955"/>
                    </a:cubicBezTo>
                    <a:cubicBezTo>
                      <a:pt x="5589" y="6955"/>
                      <a:pt x="7167" y="5376"/>
                      <a:pt x="7167" y="3456"/>
                    </a:cubicBezTo>
                    <a:cubicBezTo>
                      <a:pt x="7167" y="1537"/>
                      <a:pt x="5589" y="1"/>
                      <a:pt x="3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43"/>
              <p:cNvSpPr/>
              <p:nvPr/>
            </p:nvSpPr>
            <p:spPr>
              <a:xfrm>
                <a:off x="791885" y="5499926"/>
                <a:ext cx="143611" cy="139343"/>
              </a:xfrm>
              <a:custGeom>
                <a:rect b="b" l="l" r="r" t="t"/>
                <a:pathLst>
                  <a:path extrusionOk="0" h="6955" w="7168">
                    <a:moveTo>
                      <a:pt x="3584" y="1"/>
                    </a:moveTo>
                    <a:cubicBezTo>
                      <a:pt x="1579" y="1"/>
                      <a:pt x="0" y="1537"/>
                      <a:pt x="0" y="3456"/>
                    </a:cubicBezTo>
                    <a:cubicBezTo>
                      <a:pt x="0" y="5376"/>
                      <a:pt x="1579" y="6955"/>
                      <a:pt x="3584" y="6955"/>
                    </a:cubicBezTo>
                    <a:cubicBezTo>
                      <a:pt x="5546" y="6955"/>
                      <a:pt x="7167" y="5376"/>
                      <a:pt x="7167" y="3456"/>
                    </a:cubicBezTo>
                    <a:cubicBezTo>
                      <a:pt x="7167" y="1537"/>
                      <a:pt x="5546" y="1"/>
                      <a:pt x="358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43"/>
              <p:cNvSpPr/>
              <p:nvPr/>
            </p:nvSpPr>
            <p:spPr>
              <a:xfrm>
                <a:off x="1173071" y="5564038"/>
                <a:ext cx="143611" cy="139343"/>
              </a:xfrm>
              <a:custGeom>
                <a:rect b="b" l="l" r="r" t="t"/>
                <a:pathLst>
                  <a:path extrusionOk="0" h="6955" w="7168">
                    <a:moveTo>
                      <a:pt x="3584" y="0"/>
                    </a:moveTo>
                    <a:cubicBezTo>
                      <a:pt x="1579" y="0"/>
                      <a:pt x="1" y="1579"/>
                      <a:pt x="1" y="3499"/>
                    </a:cubicBezTo>
                    <a:cubicBezTo>
                      <a:pt x="1" y="5418"/>
                      <a:pt x="1579" y="6954"/>
                      <a:pt x="3584" y="6954"/>
                    </a:cubicBezTo>
                    <a:cubicBezTo>
                      <a:pt x="5547" y="6954"/>
                      <a:pt x="7168" y="5418"/>
                      <a:pt x="7168" y="3499"/>
                    </a:cubicBezTo>
                    <a:cubicBezTo>
                      <a:pt x="7168" y="1579"/>
                      <a:pt x="5547" y="0"/>
                      <a:pt x="3584"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43"/>
              <p:cNvSpPr/>
              <p:nvPr/>
            </p:nvSpPr>
            <p:spPr>
              <a:xfrm>
                <a:off x="311526" y="2915191"/>
                <a:ext cx="2253036" cy="1938847"/>
              </a:xfrm>
              <a:custGeom>
                <a:rect b="b" l="l" r="r" t="t"/>
                <a:pathLst>
                  <a:path extrusionOk="0" h="96773" w="112455">
                    <a:moveTo>
                      <a:pt x="28672" y="0"/>
                    </a:moveTo>
                    <a:cubicBezTo>
                      <a:pt x="23785" y="0"/>
                      <a:pt x="18922" y="1066"/>
                      <a:pt x="14591" y="3333"/>
                    </a:cubicBezTo>
                    <a:cubicBezTo>
                      <a:pt x="7381" y="7130"/>
                      <a:pt x="1281" y="14340"/>
                      <a:pt x="598" y="22488"/>
                    </a:cubicBezTo>
                    <a:cubicBezTo>
                      <a:pt x="1" y="30209"/>
                      <a:pt x="4139" y="37632"/>
                      <a:pt x="6485" y="44799"/>
                    </a:cubicBezTo>
                    <a:cubicBezTo>
                      <a:pt x="8405" y="50729"/>
                      <a:pt x="8234" y="56403"/>
                      <a:pt x="11093" y="62290"/>
                    </a:cubicBezTo>
                    <a:cubicBezTo>
                      <a:pt x="16639" y="73638"/>
                      <a:pt x="26536" y="82384"/>
                      <a:pt x="37628" y="88185"/>
                    </a:cubicBezTo>
                    <a:cubicBezTo>
                      <a:pt x="47354" y="93262"/>
                      <a:pt x="58020" y="96163"/>
                      <a:pt x="68941" y="96718"/>
                    </a:cubicBezTo>
                    <a:cubicBezTo>
                      <a:pt x="69744" y="96754"/>
                      <a:pt x="70549" y="96773"/>
                      <a:pt x="71356" y="96773"/>
                    </a:cubicBezTo>
                    <a:cubicBezTo>
                      <a:pt x="81816" y="96773"/>
                      <a:pt x="92442" y="93660"/>
                      <a:pt x="100126" y="86650"/>
                    </a:cubicBezTo>
                    <a:cubicBezTo>
                      <a:pt x="108402" y="79056"/>
                      <a:pt x="112455" y="66556"/>
                      <a:pt x="108402" y="56147"/>
                    </a:cubicBezTo>
                    <a:cubicBezTo>
                      <a:pt x="103965" y="44629"/>
                      <a:pt x="91722" y="38528"/>
                      <a:pt x="80843" y="32726"/>
                    </a:cubicBezTo>
                    <a:cubicBezTo>
                      <a:pt x="71756" y="27863"/>
                      <a:pt x="65826" y="21891"/>
                      <a:pt x="58830" y="14468"/>
                    </a:cubicBezTo>
                    <a:cubicBezTo>
                      <a:pt x="53242" y="8495"/>
                      <a:pt x="46288" y="3674"/>
                      <a:pt x="38438" y="1413"/>
                    </a:cubicBezTo>
                    <a:cubicBezTo>
                      <a:pt x="35276" y="485"/>
                      <a:pt x="31968" y="0"/>
                      <a:pt x="2867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43"/>
              <p:cNvSpPr/>
              <p:nvPr/>
            </p:nvSpPr>
            <p:spPr>
              <a:xfrm>
                <a:off x="1579922" y="3262257"/>
                <a:ext cx="529084" cy="472986"/>
              </a:xfrm>
              <a:custGeom>
                <a:rect b="b" l="l" r="r" t="t"/>
                <a:pathLst>
                  <a:path extrusionOk="0" h="23608" w="26408">
                    <a:moveTo>
                      <a:pt x="8285" y="1"/>
                    </a:moveTo>
                    <a:cubicBezTo>
                      <a:pt x="6312" y="1"/>
                      <a:pt x="4426" y="597"/>
                      <a:pt x="2859" y="1752"/>
                    </a:cubicBezTo>
                    <a:cubicBezTo>
                      <a:pt x="683" y="3544"/>
                      <a:pt x="0" y="6743"/>
                      <a:pt x="768" y="9388"/>
                    </a:cubicBezTo>
                    <a:cubicBezTo>
                      <a:pt x="2304" y="14934"/>
                      <a:pt x="8618" y="22570"/>
                      <a:pt x="14207" y="23552"/>
                    </a:cubicBezTo>
                    <a:cubicBezTo>
                      <a:pt x="14418" y="23590"/>
                      <a:pt x="14727" y="23608"/>
                      <a:pt x="15107" y="23608"/>
                    </a:cubicBezTo>
                    <a:cubicBezTo>
                      <a:pt x="17717" y="23608"/>
                      <a:pt x="23701" y="22760"/>
                      <a:pt x="24744" y="21717"/>
                    </a:cubicBezTo>
                    <a:cubicBezTo>
                      <a:pt x="26407" y="20053"/>
                      <a:pt x="20520" y="16043"/>
                      <a:pt x="19710" y="13868"/>
                    </a:cubicBezTo>
                    <a:cubicBezTo>
                      <a:pt x="18345" y="9985"/>
                      <a:pt x="16169" y="6445"/>
                      <a:pt x="13396" y="3416"/>
                    </a:cubicBezTo>
                    <a:lnTo>
                      <a:pt x="13012" y="2989"/>
                    </a:lnTo>
                    <a:cubicBezTo>
                      <a:pt x="11690" y="1624"/>
                      <a:pt x="10367" y="3"/>
                      <a:pt x="8490" y="3"/>
                    </a:cubicBezTo>
                    <a:cubicBezTo>
                      <a:pt x="8422" y="1"/>
                      <a:pt x="8353" y="1"/>
                      <a:pt x="8285" y="1"/>
                    </a:cubicBezTo>
                    <a:close/>
                  </a:path>
                </a:pathLst>
              </a:custGeom>
              <a:solidFill>
                <a:srgbClr val="D98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43"/>
              <p:cNvSpPr/>
              <p:nvPr/>
            </p:nvSpPr>
            <p:spPr>
              <a:xfrm>
                <a:off x="1480768" y="3400599"/>
                <a:ext cx="2553040" cy="959777"/>
              </a:xfrm>
              <a:custGeom>
                <a:rect b="b" l="l" r="r" t="t"/>
                <a:pathLst>
                  <a:path extrusionOk="0" h="47905" w="127429">
                    <a:moveTo>
                      <a:pt x="69734" y="0"/>
                    </a:moveTo>
                    <a:cubicBezTo>
                      <a:pt x="68068" y="0"/>
                      <a:pt x="66407" y="77"/>
                      <a:pt x="64760" y="222"/>
                    </a:cubicBezTo>
                    <a:cubicBezTo>
                      <a:pt x="61902" y="691"/>
                      <a:pt x="59086" y="1374"/>
                      <a:pt x="56356" y="2313"/>
                    </a:cubicBezTo>
                    <a:cubicBezTo>
                      <a:pt x="44581" y="5939"/>
                      <a:pt x="32850" y="9650"/>
                      <a:pt x="21118" y="13447"/>
                    </a:cubicBezTo>
                    <a:cubicBezTo>
                      <a:pt x="18132" y="14428"/>
                      <a:pt x="15188" y="15367"/>
                      <a:pt x="12244" y="16348"/>
                    </a:cubicBezTo>
                    <a:cubicBezTo>
                      <a:pt x="10111" y="17031"/>
                      <a:pt x="7509" y="17457"/>
                      <a:pt x="5845" y="19036"/>
                    </a:cubicBezTo>
                    <a:cubicBezTo>
                      <a:pt x="2731" y="21979"/>
                      <a:pt x="1" y="25819"/>
                      <a:pt x="43" y="30298"/>
                    </a:cubicBezTo>
                    <a:cubicBezTo>
                      <a:pt x="43" y="30597"/>
                      <a:pt x="43" y="30938"/>
                      <a:pt x="86" y="31237"/>
                    </a:cubicBezTo>
                    <a:cubicBezTo>
                      <a:pt x="470" y="35545"/>
                      <a:pt x="4523" y="40921"/>
                      <a:pt x="7509" y="43864"/>
                    </a:cubicBezTo>
                    <a:cubicBezTo>
                      <a:pt x="9386" y="45699"/>
                      <a:pt x="11605" y="47277"/>
                      <a:pt x="14164" y="47746"/>
                    </a:cubicBezTo>
                    <a:cubicBezTo>
                      <a:pt x="14745" y="47858"/>
                      <a:pt x="15326" y="47904"/>
                      <a:pt x="15906" y="47904"/>
                    </a:cubicBezTo>
                    <a:cubicBezTo>
                      <a:pt x="17331" y="47904"/>
                      <a:pt x="18755" y="47623"/>
                      <a:pt x="20179" y="47320"/>
                    </a:cubicBezTo>
                    <a:cubicBezTo>
                      <a:pt x="29437" y="45357"/>
                      <a:pt x="38310" y="41774"/>
                      <a:pt x="46416" y="36825"/>
                    </a:cubicBezTo>
                    <a:cubicBezTo>
                      <a:pt x="53881" y="32218"/>
                      <a:pt x="62883" y="29232"/>
                      <a:pt x="71372" y="26715"/>
                    </a:cubicBezTo>
                    <a:cubicBezTo>
                      <a:pt x="78753" y="24539"/>
                      <a:pt x="86815" y="24240"/>
                      <a:pt x="94068" y="21681"/>
                    </a:cubicBezTo>
                    <a:cubicBezTo>
                      <a:pt x="100211" y="19505"/>
                      <a:pt x="106269" y="17159"/>
                      <a:pt x="112241" y="14556"/>
                    </a:cubicBezTo>
                    <a:cubicBezTo>
                      <a:pt x="116038" y="12892"/>
                      <a:pt x="119792" y="11101"/>
                      <a:pt x="123504" y="9224"/>
                    </a:cubicBezTo>
                    <a:cubicBezTo>
                      <a:pt x="124869" y="8541"/>
                      <a:pt x="126191" y="7730"/>
                      <a:pt x="127429" y="6749"/>
                    </a:cubicBezTo>
                    <a:cubicBezTo>
                      <a:pt x="127343" y="6365"/>
                      <a:pt x="127258" y="6024"/>
                      <a:pt x="127215" y="5683"/>
                    </a:cubicBezTo>
                    <a:cubicBezTo>
                      <a:pt x="126880" y="4131"/>
                      <a:pt x="126215" y="560"/>
                      <a:pt x="124328" y="560"/>
                    </a:cubicBezTo>
                    <a:cubicBezTo>
                      <a:pt x="124296" y="560"/>
                      <a:pt x="124262" y="561"/>
                      <a:pt x="124229" y="563"/>
                    </a:cubicBezTo>
                    <a:cubicBezTo>
                      <a:pt x="117796" y="1091"/>
                      <a:pt x="111466" y="1543"/>
                      <a:pt x="105080" y="1543"/>
                    </a:cubicBezTo>
                    <a:cubicBezTo>
                      <a:pt x="103207" y="1543"/>
                      <a:pt x="101329" y="1504"/>
                      <a:pt x="99443" y="1417"/>
                    </a:cubicBezTo>
                    <a:lnTo>
                      <a:pt x="73548" y="137"/>
                    </a:lnTo>
                    <a:cubicBezTo>
                      <a:pt x="72276" y="45"/>
                      <a:pt x="71003" y="0"/>
                      <a:pt x="69734"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43"/>
              <p:cNvSpPr/>
              <p:nvPr/>
            </p:nvSpPr>
            <p:spPr>
              <a:xfrm>
                <a:off x="1223499" y="2999879"/>
                <a:ext cx="662437" cy="435962"/>
              </a:xfrm>
              <a:custGeom>
                <a:rect b="b" l="l" r="r" t="t"/>
                <a:pathLst>
                  <a:path extrusionOk="0" h="21760" w="33064">
                    <a:moveTo>
                      <a:pt x="9798" y="1"/>
                    </a:moveTo>
                    <a:cubicBezTo>
                      <a:pt x="8306" y="1"/>
                      <a:pt x="6829" y="146"/>
                      <a:pt x="5419" y="471"/>
                    </a:cubicBezTo>
                    <a:cubicBezTo>
                      <a:pt x="2475" y="1111"/>
                      <a:pt x="214" y="2690"/>
                      <a:pt x="86" y="5676"/>
                    </a:cubicBezTo>
                    <a:cubicBezTo>
                      <a:pt x="1" y="7212"/>
                      <a:pt x="1" y="9302"/>
                      <a:pt x="684" y="10752"/>
                    </a:cubicBezTo>
                    <a:cubicBezTo>
                      <a:pt x="1451" y="12288"/>
                      <a:pt x="3243" y="13525"/>
                      <a:pt x="4480" y="14720"/>
                    </a:cubicBezTo>
                    <a:cubicBezTo>
                      <a:pt x="6869" y="16981"/>
                      <a:pt x="9258" y="19242"/>
                      <a:pt x="12245" y="20650"/>
                    </a:cubicBezTo>
                    <a:cubicBezTo>
                      <a:pt x="13939" y="21435"/>
                      <a:pt x="15764" y="21760"/>
                      <a:pt x="17603" y="21760"/>
                    </a:cubicBezTo>
                    <a:cubicBezTo>
                      <a:pt x="19560" y="21760"/>
                      <a:pt x="21532" y="21392"/>
                      <a:pt x="23379" y="20820"/>
                    </a:cubicBezTo>
                    <a:cubicBezTo>
                      <a:pt x="26621" y="19839"/>
                      <a:pt x="30802" y="18346"/>
                      <a:pt x="33063" y="15786"/>
                    </a:cubicBezTo>
                    <a:cubicBezTo>
                      <a:pt x="31869" y="14421"/>
                      <a:pt x="30759" y="13013"/>
                      <a:pt x="29778" y="11478"/>
                    </a:cubicBezTo>
                    <a:lnTo>
                      <a:pt x="28840" y="10027"/>
                    </a:lnTo>
                    <a:cubicBezTo>
                      <a:pt x="28626" y="9601"/>
                      <a:pt x="28285" y="9259"/>
                      <a:pt x="27858" y="9046"/>
                    </a:cubicBezTo>
                    <a:cubicBezTo>
                      <a:pt x="27645" y="8961"/>
                      <a:pt x="27432" y="8961"/>
                      <a:pt x="27219" y="8875"/>
                    </a:cubicBezTo>
                    <a:cubicBezTo>
                      <a:pt x="26749" y="8577"/>
                      <a:pt x="26408" y="8107"/>
                      <a:pt x="26237" y="7596"/>
                    </a:cubicBezTo>
                    <a:cubicBezTo>
                      <a:pt x="24702" y="4524"/>
                      <a:pt x="20734" y="2050"/>
                      <a:pt x="17492" y="1154"/>
                    </a:cubicBezTo>
                    <a:cubicBezTo>
                      <a:pt x="15074" y="447"/>
                      <a:pt x="12414" y="1"/>
                      <a:pt x="9798"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43"/>
              <p:cNvSpPr/>
              <p:nvPr/>
            </p:nvSpPr>
            <p:spPr>
              <a:xfrm>
                <a:off x="100417" y="2630674"/>
                <a:ext cx="906023" cy="920548"/>
              </a:xfrm>
              <a:custGeom>
                <a:rect b="b" l="l" r="r" t="t"/>
                <a:pathLst>
                  <a:path extrusionOk="0" h="45947" w="45222">
                    <a:moveTo>
                      <a:pt x="40929" y="0"/>
                    </a:moveTo>
                    <a:cubicBezTo>
                      <a:pt x="40909" y="0"/>
                      <a:pt x="40890" y="0"/>
                      <a:pt x="40870" y="0"/>
                    </a:cubicBezTo>
                    <a:cubicBezTo>
                      <a:pt x="40017" y="86"/>
                      <a:pt x="39206" y="342"/>
                      <a:pt x="38438" y="726"/>
                    </a:cubicBezTo>
                    <a:cubicBezTo>
                      <a:pt x="26152" y="6357"/>
                      <a:pt x="14121" y="12372"/>
                      <a:pt x="5205" y="22995"/>
                    </a:cubicBezTo>
                    <a:cubicBezTo>
                      <a:pt x="1" y="29180"/>
                      <a:pt x="5547" y="33532"/>
                      <a:pt x="10879" y="36689"/>
                    </a:cubicBezTo>
                    <a:cubicBezTo>
                      <a:pt x="15657" y="39590"/>
                      <a:pt x="21032" y="41424"/>
                      <a:pt x="26450" y="42917"/>
                    </a:cubicBezTo>
                    <a:cubicBezTo>
                      <a:pt x="31015" y="44154"/>
                      <a:pt x="35665" y="45050"/>
                      <a:pt x="40315" y="45946"/>
                    </a:cubicBezTo>
                    <a:cubicBezTo>
                      <a:pt x="41296" y="42405"/>
                      <a:pt x="40358" y="36305"/>
                      <a:pt x="40571" y="33105"/>
                    </a:cubicBezTo>
                    <a:cubicBezTo>
                      <a:pt x="40784" y="30076"/>
                      <a:pt x="45221" y="31356"/>
                      <a:pt x="42917" y="29564"/>
                    </a:cubicBezTo>
                    <a:cubicBezTo>
                      <a:pt x="41296" y="28285"/>
                      <a:pt x="38737" y="29351"/>
                      <a:pt x="36902" y="28413"/>
                    </a:cubicBezTo>
                    <a:cubicBezTo>
                      <a:pt x="35949" y="27936"/>
                      <a:pt x="22503" y="24687"/>
                      <a:pt x="20062" y="24687"/>
                    </a:cubicBezTo>
                    <a:cubicBezTo>
                      <a:pt x="19885" y="24687"/>
                      <a:pt x="19766" y="24704"/>
                      <a:pt x="19714" y="24741"/>
                    </a:cubicBezTo>
                    <a:lnTo>
                      <a:pt x="19714" y="24741"/>
                    </a:lnTo>
                    <a:cubicBezTo>
                      <a:pt x="24576" y="21201"/>
                      <a:pt x="28798" y="18215"/>
                      <a:pt x="32210" y="13055"/>
                    </a:cubicBezTo>
                    <a:cubicBezTo>
                      <a:pt x="32636" y="12287"/>
                      <a:pt x="33191" y="11647"/>
                      <a:pt x="33831" y="11050"/>
                    </a:cubicBezTo>
                    <a:cubicBezTo>
                      <a:pt x="34385" y="10623"/>
                      <a:pt x="35025" y="10282"/>
                      <a:pt x="35708" y="10026"/>
                    </a:cubicBezTo>
                    <a:cubicBezTo>
                      <a:pt x="38054" y="8917"/>
                      <a:pt x="40486" y="7253"/>
                      <a:pt x="41723" y="4906"/>
                    </a:cubicBezTo>
                    <a:cubicBezTo>
                      <a:pt x="42613" y="3338"/>
                      <a:pt x="44009" y="0"/>
                      <a:pt x="40929" y="0"/>
                    </a:cubicBezTo>
                    <a:close/>
                  </a:path>
                </a:pathLst>
              </a:custGeom>
              <a:solidFill>
                <a:srgbClr val="D98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43"/>
              <p:cNvSpPr/>
              <p:nvPr/>
            </p:nvSpPr>
            <p:spPr>
              <a:xfrm>
                <a:off x="4001312" y="3408733"/>
                <a:ext cx="397454" cy="260435"/>
              </a:xfrm>
              <a:custGeom>
                <a:rect b="b" l="l" r="r" t="t"/>
                <a:pathLst>
                  <a:path extrusionOk="0" h="12999" w="19838">
                    <a:moveTo>
                      <a:pt x="15065" y="1"/>
                    </a:moveTo>
                    <a:cubicBezTo>
                      <a:pt x="14879" y="1"/>
                      <a:pt x="14692" y="10"/>
                      <a:pt x="14505" y="29"/>
                    </a:cubicBezTo>
                    <a:cubicBezTo>
                      <a:pt x="12628" y="200"/>
                      <a:pt x="10836" y="755"/>
                      <a:pt x="9172" y="1736"/>
                    </a:cubicBezTo>
                    <a:cubicBezTo>
                      <a:pt x="7807" y="2504"/>
                      <a:pt x="6357" y="3058"/>
                      <a:pt x="5034" y="3826"/>
                    </a:cubicBezTo>
                    <a:cubicBezTo>
                      <a:pt x="3840" y="4509"/>
                      <a:pt x="2731" y="5319"/>
                      <a:pt x="1707" y="6258"/>
                    </a:cubicBezTo>
                    <a:cubicBezTo>
                      <a:pt x="811" y="7069"/>
                      <a:pt x="0" y="8178"/>
                      <a:pt x="128" y="9415"/>
                    </a:cubicBezTo>
                    <a:cubicBezTo>
                      <a:pt x="256" y="10609"/>
                      <a:pt x="1195" y="11420"/>
                      <a:pt x="2176" y="12060"/>
                    </a:cubicBezTo>
                    <a:cubicBezTo>
                      <a:pt x="2901" y="12614"/>
                      <a:pt x="3797" y="12956"/>
                      <a:pt x="4736" y="12998"/>
                    </a:cubicBezTo>
                    <a:cubicBezTo>
                      <a:pt x="5717" y="12870"/>
                      <a:pt x="6698" y="12486"/>
                      <a:pt x="7509" y="11932"/>
                    </a:cubicBezTo>
                    <a:cubicBezTo>
                      <a:pt x="9642" y="10652"/>
                      <a:pt x="11775" y="9330"/>
                      <a:pt x="13908" y="7964"/>
                    </a:cubicBezTo>
                    <a:cubicBezTo>
                      <a:pt x="15145" y="7196"/>
                      <a:pt x="17747" y="5959"/>
                      <a:pt x="18942" y="4466"/>
                    </a:cubicBezTo>
                    <a:cubicBezTo>
                      <a:pt x="19795" y="3400"/>
                      <a:pt x="19838" y="2163"/>
                      <a:pt x="18003" y="883"/>
                    </a:cubicBezTo>
                    <a:cubicBezTo>
                      <a:pt x="17134" y="303"/>
                      <a:pt x="16111" y="1"/>
                      <a:pt x="15065" y="1"/>
                    </a:cubicBezTo>
                    <a:close/>
                  </a:path>
                </a:pathLst>
              </a:custGeom>
              <a:solidFill>
                <a:srgbClr val="CC89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43"/>
              <p:cNvSpPr/>
              <p:nvPr/>
            </p:nvSpPr>
            <p:spPr>
              <a:xfrm>
                <a:off x="4182508" y="3008434"/>
                <a:ext cx="287202" cy="558175"/>
              </a:xfrm>
              <a:custGeom>
                <a:rect b="b" l="l" r="r" t="t"/>
                <a:pathLst>
                  <a:path extrusionOk="0" h="27860" w="14335">
                    <a:moveTo>
                      <a:pt x="3021" y="0"/>
                    </a:moveTo>
                    <a:cubicBezTo>
                      <a:pt x="2075" y="0"/>
                      <a:pt x="1619" y="1170"/>
                      <a:pt x="1451" y="2135"/>
                    </a:cubicBezTo>
                    <a:cubicBezTo>
                      <a:pt x="939" y="6102"/>
                      <a:pt x="896" y="10112"/>
                      <a:pt x="1323" y="14080"/>
                    </a:cubicBezTo>
                    <a:cubicBezTo>
                      <a:pt x="1365" y="14911"/>
                      <a:pt x="2822" y="23227"/>
                      <a:pt x="219" y="23227"/>
                    </a:cubicBezTo>
                    <a:cubicBezTo>
                      <a:pt x="149" y="23227"/>
                      <a:pt x="76" y="23221"/>
                      <a:pt x="0" y="23209"/>
                    </a:cubicBezTo>
                    <a:lnTo>
                      <a:pt x="0" y="23209"/>
                    </a:lnTo>
                    <a:cubicBezTo>
                      <a:pt x="2304" y="23593"/>
                      <a:pt x="5589" y="25342"/>
                      <a:pt x="5973" y="27859"/>
                    </a:cubicBezTo>
                    <a:cubicBezTo>
                      <a:pt x="7125" y="27560"/>
                      <a:pt x="8234" y="27091"/>
                      <a:pt x="9258" y="26537"/>
                    </a:cubicBezTo>
                    <a:cubicBezTo>
                      <a:pt x="10239" y="26067"/>
                      <a:pt x="11092" y="25385"/>
                      <a:pt x="11775" y="24574"/>
                    </a:cubicBezTo>
                    <a:cubicBezTo>
                      <a:pt x="11860" y="24489"/>
                      <a:pt x="11903" y="24404"/>
                      <a:pt x="11988" y="24318"/>
                    </a:cubicBezTo>
                    <a:cubicBezTo>
                      <a:pt x="14335" y="20777"/>
                      <a:pt x="11263" y="15231"/>
                      <a:pt x="9940" y="11861"/>
                    </a:cubicBezTo>
                    <a:cubicBezTo>
                      <a:pt x="8533" y="8107"/>
                      <a:pt x="6698" y="4524"/>
                      <a:pt x="4523" y="1153"/>
                    </a:cubicBezTo>
                    <a:cubicBezTo>
                      <a:pt x="4181" y="641"/>
                      <a:pt x="3712" y="2"/>
                      <a:pt x="3072" y="2"/>
                    </a:cubicBezTo>
                    <a:cubicBezTo>
                      <a:pt x="3055" y="1"/>
                      <a:pt x="3038" y="0"/>
                      <a:pt x="3021"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43"/>
              <p:cNvSpPr/>
              <p:nvPr/>
            </p:nvSpPr>
            <p:spPr>
              <a:xfrm>
                <a:off x="1507275" y="3405888"/>
                <a:ext cx="2725682" cy="1260382"/>
              </a:xfrm>
              <a:custGeom>
                <a:rect b="b" l="l" r="r" t="t"/>
                <a:pathLst>
                  <a:path extrusionOk="0" h="62909" w="136046">
                    <a:moveTo>
                      <a:pt x="127556" y="1"/>
                    </a:moveTo>
                    <a:cubicBezTo>
                      <a:pt x="115824" y="4054"/>
                      <a:pt x="105415" y="7978"/>
                      <a:pt x="92915" y="11647"/>
                    </a:cubicBezTo>
                    <a:cubicBezTo>
                      <a:pt x="76406" y="16511"/>
                      <a:pt x="59128" y="21417"/>
                      <a:pt x="42149" y="25683"/>
                    </a:cubicBezTo>
                    <a:cubicBezTo>
                      <a:pt x="33233" y="27944"/>
                      <a:pt x="24360" y="30034"/>
                      <a:pt x="15401" y="31954"/>
                    </a:cubicBezTo>
                    <a:cubicBezTo>
                      <a:pt x="7338" y="33703"/>
                      <a:pt x="3157" y="37585"/>
                      <a:pt x="1323" y="46203"/>
                    </a:cubicBezTo>
                    <a:cubicBezTo>
                      <a:pt x="0" y="52303"/>
                      <a:pt x="2645" y="57380"/>
                      <a:pt x="7935" y="60665"/>
                    </a:cubicBezTo>
                    <a:cubicBezTo>
                      <a:pt x="10282" y="62158"/>
                      <a:pt x="13097" y="62755"/>
                      <a:pt x="15870" y="62883"/>
                    </a:cubicBezTo>
                    <a:cubicBezTo>
                      <a:pt x="16227" y="62900"/>
                      <a:pt x="16583" y="62908"/>
                      <a:pt x="16937" y="62908"/>
                    </a:cubicBezTo>
                    <a:cubicBezTo>
                      <a:pt x="24633" y="62908"/>
                      <a:pt x="31768" y="59034"/>
                      <a:pt x="38864" y="56057"/>
                    </a:cubicBezTo>
                    <a:cubicBezTo>
                      <a:pt x="50094" y="51329"/>
                      <a:pt x="62795" y="41099"/>
                      <a:pt x="75610" y="41099"/>
                    </a:cubicBezTo>
                    <a:cubicBezTo>
                      <a:pt x="77595" y="41099"/>
                      <a:pt x="79582" y="41345"/>
                      <a:pt x="81568" y="41894"/>
                    </a:cubicBezTo>
                    <a:cubicBezTo>
                      <a:pt x="83902" y="42538"/>
                      <a:pt x="85892" y="42828"/>
                      <a:pt x="87698" y="42828"/>
                    </a:cubicBezTo>
                    <a:cubicBezTo>
                      <a:pt x="92594" y="42828"/>
                      <a:pt x="96142" y="40693"/>
                      <a:pt x="101533" y="37670"/>
                    </a:cubicBezTo>
                    <a:cubicBezTo>
                      <a:pt x="106610" y="34812"/>
                      <a:pt x="112625" y="33959"/>
                      <a:pt x="117659" y="30973"/>
                    </a:cubicBezTo>
                    <a:cubicBezTo>
                      <a:pt x="124058" y="27218"/>
                      <a:pt x="128750" y="20307"/>
                      <a:pt x="136045" y="18985"/>
                    </a:cubicBezTo>
                    <a:cubicBezTo>
                      <a:pt x="133998" y="12202"/>
                      <a:pt x="130585" y="6443"/>
                      <a:pt x="127556"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43"/>
              <p:cNvSpPr/>
              <p:nvPr/>
            </p:nvSpPr>
            <p:spPr>
              <a:xfrm>
                <a:off x="4067127" y="3200089"/>
                <a:ext cx="529926" cy="395451"/>
              </a:xfrm>
              <a:custGeom>
                <a:rect b="b" l="l" r="r" t="t"/>
                <a:pathLst>
                  <a:path extrusionOk="0" h="19738" w="26450">
                    <a:moveTo>
                      <a:pt x="23921" y="0"/>
                    </a:moveTo>
                    <a:cubicBezTo>
                      <a:pt x="23727" y="0"/>
                      <a:pt x="23531" y="25"/>
                      <a:pt x="23336" y="77"/>
                    </a:cubicBezTo>
                    <a:cubicBezTo>
                      <a:pt x="18814" y="674"/>
                      <a:pt x="14718" y="3660"/>
                      <a:pt x="10836" y="5793"/>
                    </a:cubicBezTo>
                    <a:cubicBezTo>
                      <a:pt x="8319" y="7201"/>
                      <a:pt x="3541" y="8140"/>
                      <a:pt x="1792" y="10657"/>
                    </a:cubicBezTo>
                    <a:cubicBezTo>
                      <a:pt x="0" y="13131"/>
                      <a:pt x="811" y="18037"/>
                      <a:pt x="3712" y="19360"/>
                    </a:cubicBezTo>
                    <a:cubicBezTo>
                      <a:pt x="4288" y="19623"/>
                      <a:pt x="4877" y="19737"/>
                      <a:pt x="5471" y="19737"/>
                    </a:cubicBezTo>
                    <a:cubicBezTo>
                      <a:pt x="7471" y="19737"/>
                      <a:pt x="9519" y="18444"/>
                      <a:pt x="11263" y="17227"/>
                    </a:cubicBezTo>
                    <a:cubicBezTo>
                      <a:pt x="13780" y="15392"/>
                      <a:pt x="16553" y="13728"/>
                      <a:pt x="18814" y="11595"/>
                    </a:cubicBezTo>
                    <a:cubicBezTo>
                      <a:pt x="20819" y="9633"/>
                      <a:pt x="23122" y="8268"/>
                      <a:pt x="24786" y="5921"/>
                    </a:cubicBezTo>
                    <a:cubicBezTo>
                      <a:pt x="25682" y="4599"/>
                      <a:pt x="26450" y="3020"/>
                      <a:pt x="26023" y="1485"/>
                    </a:cubicBezTo>
                    <a:cubicBezTo>
                      <a:pt x="25895" y="1015"/>
                      <a:pt x="25597" y="631"/>
                      <a:pt x="25213" y="333"/>
                    </a:cubicBezTo>
                    <a:cubicBezTo>
                      <a:pt x="24798" y="126"/>
                      <a:pt x="24363" y="0"/>
                      <a:pt x="23921"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43"/>
              <p:cNvSpPr/>
              <p:nvPr/>
            </p:nvSpPr>
            <p:spPr>
              <a:xfrm>
                <a:off x="3822679" y="3379983"/>
                <a:ext cx="420535" cy="253523"/>
              </a:xfrm>
              <a:custGeom>
                <a:rect b="b" l="l" r="r" t="t"/>
                <a:pathLst>
                  <a:path extrusionOk="0" h="12654" w="20990">
                    <a:moveTo>
                      <a:pt x="17423" y="1"/>
                    </a:moveTo>
                    <a:cubicBezTo>
                      <a:pt x="16394" y="1"/>
                      <a:pt x="15368" y="302"/>
                      <a:pt x="14377" y="569"/>
                    </a:cubicBezTo>
                    <a:cubicBezTo>
                      <a:pt x="12116" y="1081"/>
                      <a:pt x="9812" y="1166"/>
                      <a:pt x="7594" y="1635"/>
                    </a:cubicBezTo>
                    <a:cubicBezTo>
                      <a:pt x="5333" y="2062"/>
                      <a:pt x="3072" y="3000"/>
                      <a:pt x="1621" y="4792"/>
                    </a:cubicBezTo>
                    <a:cubicBezTo>
                      <a:pt x="768" y="5859"/>
                      <a:pt x="214" y="7138"/>
                      <a:pt x="86" y="8504"/>
                    </a:cubicBezTo>
                    <a:cubicBezTo>
                      <a:pt x="0" y="9826"/>
                      <a:pt x="342" y="11234"/>
                      <a:pt x="1365" y="12044"/>
                    </a:cubicBezTo>
                    <a:cubicBezTo>
                      <a:pt x="1938" y="12491"/>
                      <a:pt x="2622" y="12654"/>
                      <a:pt x="3347" y="12654"/>
                    </a:cubicBezTo>
                    <a:cubicBezTo>
                      <a:pt x="4351" y="12654"/>
                      <a:pt x="5433" y="12342"/>
                      <a:pt x="6399" y="12044"/>
                    </a:cubicBezTo>
                    <a:lnTo>
                      <a:pt x="14121" y="9442"/>
                    </a:lnTo>
                    <a:cubicBezTo>
                      <a:pt x="16382" y="8717"/>
                      <a:pt x="18728" y="8205"/>
                      <a:pt x="20094" y="6115"/>
                    </a:cubicBezTo>
                    <a:cubicBezTo>
                      <a:pt x="20947" y="4664"/>
                      <a:pt x="20989" y="2830"/>
                      <a:pt x="20094" y="1379"/>
                    </a:cubicBezTo>
                    <a:cubicBezTo>
                      <a:pt x="19582" y="569"/>
                      <a:pt x="18728" y="99"/>
                      <a:pt x="17790" y="14"/>
                    </a:cubicBezTo>
                    <a:cubicBezTo>
                      <a:pt x="17668" y="5"/>
                      <a:pt x="17545" y="1"/>
                      <a:pt x="17423" y="1"/>
                    </a:cubicBezTo>
                    <a:close/>
                  </a:path>
                </a:pathLst>
              </a:custGeom>
              <a:solidFill>
                <a:srgbClr val="CC896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43"/>
              <p:cNvSpPr/>
              <p:nvPr/>
            </p:nvSpPr>
            <p:spPr>
              <a:xfrm>
                <a:off x="771369" y="2997936"/>
                <a:ext cx="1125666" cy="1613879"/>
              </a:xfrm>
              <a:custGeom>
                <a:rect b="b" l="l" r="r" t="t"/>
                <a:pathLst>
                  <a:path extrusionOk="0" h="80553" w="56185">
                    <a:moveTo>
                      <a:pt x="30963" y="1"/>
                    </a:moveTo>
                    <a:cubicBezTo>
                      <a:pt x="26444" y="1"/>
                      <a:pt x="22387" y="2521"/>
                      <a:pt x="18089" y="4450"/>
                    </a:cubicBezTo>
                    <a:cubicBezTo>
                      <a:pt x="15657" y="5560"/>
                      <a:pt x="13140" y="6669"/>
                      <a:pt x="10495" y="6797"/>
                    </a:cubicBezTo>
                    <a:cubicBezTo>
                      <a:pt x="9428" y="6882"/>
                      <a:pt x="8319" y="6797"/>
                      <a:pt x="7423" y="7351"/>
                    </a:cubicBezTo>
                    <a:cubicBezTo>
                      <a:pt x="6741" y="7863"/>
                      <a:pt x="6186" y="8503"/>
                      <a:pt x="5845" y="9271"/>
                    </a:cubicBezTo>
                    <a:cubicBezTo>
                      <a:pt x="2261" y="15713"/>
                      <a:pt x="0" y="22240"/>
                      <a:pt x="854" y="29706"/>
                    </a:cubicBezTo>
                    <a:cubicBezTo>
                      <a:pt x="1707" y="37171"/>
                      <a:pt x="6101" y="43485"/>
                      <a:pt x="9130" y="50140"/>
                    </a:cubicBezTo>
                    <a:cubicBezTo>
                      <a:pt x="11775" y="55857"/>
                      <a:pt x="15358" y="61104"/>
                      <a:pt x="19624" y="65711"/>
                    </a:cubicBezTo>
                    <a:cubicBezTo>
                      <a:pt x="21672" y="67972"/>
                      <a:pt x="23890" y="70361"/>
                      <a:pt x="26407" y="72068"/>
                    </a:cubicBezTo>
                    <a:cubicBezTo>
                      <a:pt x="28626" y="73561"/>
                      <a:pt x="30588" y="75267"/>
                      <a:pt x="33404" y="75395"/>
                    </a:cubicBezTo>
                    <a:cubicBezTo>
                      <a:pt x="33492" y="75388"/>
                      <a:pt x="33579" y="75384"/>
                      <a:pt x="33667" y="75384"/>
                    </a:cubicBezTo>
                    <a:cubicBezTo>
                      <a:pt x="34090" y="75384"/>
                      <a:pt x="34508" y="75467"/>
                      <a:pt x="34897" y="75609"/>
                    </a:cubicBezTo>
                    <a:cubicBezTo>
                      <a:pt x="36177" y="76377"/>
                      <a:pt x="35324" y="78552"/>
                      <a:pt x="36177" y="79747"/>
                    </a:cubicBezTo>
                    <a:cubicBezTo>
                      <a:pt x="36587" y="80330"/>
                      <a:pt x="37238" y="80552"/>
                      <a:pt x="37941" y="80552"/>
                    </a:cubicBezTo>
                    <a:cubicBezTo>
                      <a:pt x="38627" y="80552"/>
                      <a:pt x="39363" y="80340"/>
                      <a:pt x="39974" y="80045"/>
                    </a:cubicBezTo>
                    <a:cubicBezTo>
                      <a:pt x="43856" y="78168"/>
                      <a:pt x="46543" y="74499"/>
                      <a:pt x="48250" y="70575"/>
                    </a:cubicBezTo>
                    <a:cubicBezTo>
                      <a:pt x="49913" y="66692"/>
                      <a:pt x="50767" y="62426"/>
                      <a:pt x="51876" y="58331"/>
                    </a:cubicBezTo>
                    <a:cubicBezTo>
                      <a:pt x="53668" y="51847"/>
                      <a:pt x="56185" y="45277"/>
                      <a:pt x="54990" y="38664"/>
                    </a:cubicBezTo>
                    <a:cubicBezTo>
                      <a:pt x="54521" y="36233"/>
                      <a:pt x="52814" y="36147"/>
                      <a:pt x="51236" y="34825"/>
                    </a:cubicBezTo>
                    <a:cubicBezTo>
                      <a:pt x="50809" y="34356"/>
                      <a:pt x="50596" y="33801"/>
                      <a:pt x="50511" y="33246"/>
                    </a:cubicBezTo>
                    <a:lnTo>
                      <a:pt x="50511" y="33161"/>
                    </a:lnTo>
                    <a:cubicBezTo>
                      <a:pt x="50340" y="32564"/>
                      <a:pt x="50041" y="31924"/>
                      <a:pt x="49444" y="31796"/>
                    </a:cubicBezTo>
                    <a:cubicBezTo>
                      <a:pt x="49274" y="31796"/>
                      <a:pt x="49060" y="31753"/>
                      <a:pt x="48890" y="31711"/>
                    </a:cubicBezTo>
                    <a:cubicBezTo>
                      <a:pt x="48634" y="31540"/>
                      <a:pt x="48463" y="31284"/>
                      <a:pt x="48420" y="30943"/>
                    </a:cubicBezTo>
                    <a:cubicBezTo>
                      <a:pt x="47738" y="28255"/>
                      <a:pt x="47567" y="25439"/>
                      <a:pt x="46927" y="22752"/>
                    </a:cubicBezTo>
                    <a:cubicBezTo>
                      <a:pt x="46287" y="19851"/>
                      <a:pt x="45263" y="16950"/>
                      <a:pt x="44453" y="14049"/>
                    </a:cubicBezTo>
                    <a:cubicBezTo>
                      <a:pt x="44026" y="12684"/>
                      <a:pt x="43642" y="11276"/>
                      <a:pt x="43173" y="9911"/>
                    </a:cubicBezTo>
                    <a:cubicBezTo>
                      <a:pt x="42405" y="7735"/>
                      <a:pt x="41211" y="5730"/>
                      <a:pt x="39718" y="3981"/>
                    </a:cubicBezTo>
                    <a:cubicBezTo>
                      <a:pt x="38352" y="2403"/>
                      <a:pt x="36603" y="1251"/>
                      <a:pt x="34598" y="568"/>
                    </a:cubicBezTo>
                    <a:cubicBezTo>
                      <a:pt x="33347" y="172"/>
                      <a:pt x="32139" y="1"/>
                      <a:pt x="30963"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43"/>
              <p:cNvSpPr/>
              <p:nvPr/>
            </p:nvSpPr>
            <p:spPr>
              <a:xfrm>
                <a:off x="845719" y="2496920"/>
                <a:ext cx="360710" cy="445478"/>
              </a:xfrm>
              <a:custGeom>
                <a:rect b="b" l="l" r="r" t="t"/>
                <a:pathLst>
                  <a:path extrusionOk="0" h="22235" w="18004">
                    <a:moveTo>
                      <a:pt x="11034" y="1"/>
                    </a:moveTo>
                    <a:cubicBezTo>
                      <a:pt x="9807" y="1"/>
                      <a:pt x="8961" y="2114"/>
                      <a:pt x="7168" y="2666"/>
                    </a:cubicBezTo>
                    <a:cubicBezTo>
                      <a:pt x="5248" y="3306"/>
                      <a:pt x="3712" y="3733"/>
                      <a:pt x="2262" y="5226"/>
                    </a:cubicBezTo>
                    <a:cubicBezTo>
                      <a:pt x="897" y="6548"/>
                      <a:pt x="129" y="8340"/>
                      <a:pt x="1" y="10260"/>
                    </a:cubicBezTo>
                    <a:cubicBezTo>
                      <a:pt x="1" y="10772"/>
                      <a:pt x="1" y="11241"/>
                      <a:pt x="44" y="11753"/>
                    </a:cubicBezTo>
                    <a:cubicBezTo>
                      <a:pt x="342" y="13161"/>
                      <a:pt x="683" y="14526"/>
                      <a:pt x="1195" y="15891"/>
                    </a:cubicBezTo>
                    <a:cubicBezTo>
                      <a:pt x="1622" y="16958"/>
                      <a:pt x="2177" y="18024"/>
                      <a:pt x="2774" y="19048"/>
                    </a:cubicBezTo>
                    <a:cubicBezTo>
                      <a:pt x="3158" y="19560"/>
                      <a:pt x="3542" y="20115"/>
                      <a:pt x="3883" y="20669"/>
                    </a:cubicBezTo>
                    <a:cubicBezTo>
                      <a:pt x="4352" y="21394"/>
                      <a:pt x="6912" y="21864"/>
                      <a:pt x="7722" y="22034"/>
                    </a:cubicBezTo>
                    <a:cubicBezTo>
                      <a:pt x="8279" y="22169"/>
                      <a:pt x="8845" y="22234"/>
                      <a:pt x="9411" y="22234"/>
                    </a:cubicBezTo>
                    <a:cubicBezTo>
                      <a:pt x="10103" y="22234"/>
                      <a:pt x="10796" y="22137"/>
                      <a:pt x="11477" y="21949"/>
                    </a:cubicBezTo>
                    <a:cubicBezTo>
                      <a:pt x="14719" y="21096"/>
                      <a:pt x="17449" y="19219"/>
                      <a:pt x="17876" y="15635"/>
                    </a:cubicBezTo>
                    <a:cubicBezTo>
                      <a:pt x="18004" y="13971"/>
                      <a:pt x="17833" y="12265"/>
                      <a:pt x="17406" y="10601"/>
                    </a:cubicBezTo>
                    <a:cubicBezTo>
                      <a:pt x="16767" y="8084"/>
                      <a:pt x="13994" y="2026"/>
                      <a:pt x="11989" y="405"/>
                    </a:cubicBezTo>
                    <a:cubicBezTo>
                      <a:pt x="11637" y="119"/>
                      <a:pt x="11325" y="1"/>
                      <a:pt x="11034" y="1"/>
                    </a:cubicBezTo>
                    <a:close/>
                  </a:path>
                </a:pathLst>
              </a:custGeom>
              <a:solidFill>
                <a:srgbClr val="D98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43"/>
              <p:cNvSpPr/>
              <p:nvPr/>
            </p:nvSpPr>
            <p:spPr>
              <a:xfrm>
                <a:off x="903840" y="2832386"/>
                <a:ext cx="359007" cy="336969"/>
              </a:xfrm>
              <a:custGeom>
                <a:rect b="b" l="l" r="r" t="t"/>
                <a:pathLst>
                  <a:path extrusionOk="0" h="16819" w="17919">
                    <a:moveTo>
                      <a:pt x="12970" y="0"/>
                    </a:moveTo>
                    <a:cubicBezTo>
                      <a:pt x="12415" y="0"/>
                      <a:pt x="11861" y="256"/>
                      <a:pt x="11477" y="640"/>
                    </a:cubicBezTo>
                    <a:cubicBezTo>
                      <a:pt x="9770" y="1877"/>
                      <a:pt x="7722" y="2603"/>
                      <a:pt x="5632" y="2645"/>
                    </a:cubicBezTo>
                    <a:cubicBezTo>
                      <a:pt x="4651" y="2645"/>
                      <a:pt x="3627" y="2560"/>
                      <a:pt x="2646" y="2389"/>
                    </a:cubicBezTo>
                    <a:cubicBezTo>
                      <a:pt x="2190" y="2319"/>
                      <a:pt x="1127" y="1845"/>
                      <a:pt x="456" y="1845"/>
                    </a:cubicBezTo>
                    <a:cubicBezTo>
                      <a:pt x="311" y="1845"/>
                      <a:pt x="185" y="1867"/>
                      <a:pt x="86" y="1920"/>
                    </a:cubicBezTo>
                    <a:cubicBezTo>
                      <a:pt x="86" y="1963"/>
                      <a:pt x="43" y="2005"/>
                      <a:pt x="1" y="2048"/>
                    </a:cubicBezTo>
                    <a:cubicBezTo>
                      <a:pt x="1153" y="4821"/>
                      <a:pt x="2731" y="6997"/>
                      <a:pt x="2902" y="10111"/>
                    </a:cubicBezTo>
                    <a:cubicBezTo>
                      <a:pt x="2987" y="11263"/>
                      <a:pt x="2859" y="12457"/>
                      <a:pt x="2518" y="13524"/>
                    </a:cubicBezTo>
                    <a:cubicBezTo>
                      <a:pt x="2390" y="14249"/>
                      <a:pt x="2091" y="14889"/>
                      <a:pt x="1622" y="15401"/>
                    </a:cubicBezTo>
                    <a:cubicBezTo>
                      <a:pt x="3748" y="16346"/>
                      <a:pt x="6057" y="16819"/>
                      <a:pt x="8412" y="16819"/>
                    </a:cubicBezTo>
                    <a:cubicBezTo>
                      <a:pt x="8609" y="16819"/>
                      <a:pt x="8805" y="16815"/>
                      <a:pt x="9002" y="16809"/>
                    </a:cubicBezTo>
                    <a:cubicBezTo>
                      <a:pt x="10069" y="16766"/>
                      <a:pt x="11135" y="16595"/>
                      <a:pt x="12159" y="16297"/>
                    </a:cubicBezTo>
                    <a:cubicBezTo>
                      <a:pt x="13012" y="15956"/>
                      <a:pt x="13823" y="15486"/>
                      <a:pt x="14591" y="14974"/>
                    </a:cubicBezTo>
                    <a:cubicBezTo>
                      <a:pt x="15401" y="14377"/>
                      <a:pt x="16127" y="13652"/>
                      <a:pt x="16724" y="12841"/>
                    </a:cubicBezTo>
                    <a:cubicBezTo>
                      <a:pt x="17236" y="12116"/>
                      <a:pt x="17620" y="11306"/>
                      <a:pt x="17918" y="10495"/>
                    </a:cubicBezTo>
                    <a:cubicBezTo>
                      <a:pt x="16809" y="9855"/>
                      <a:pt x="15913" y="8917"/>
                      <a:pt x="15359" y="7765"/>
                    </a:cubicBezTo>
                    <a:cubicBezTo>
                      <a:pt x="14761" y="6570"/>
                      <a:pt x="14292" y="5248"/>
                      <a:pt x="13994" y="3925"/>
                    </a:cubicBezTo>
                    <a:cubicBezTo>
                      <a:pt x="13908" y="3456"/>
                      <a:pt x="13610" y="214"/>
                      <a:pt x="13268" y="86"/>
                    </a:cubicBezTo>
                    <a:cubicBezTo>
                      <a:pt x="13183" y="43"/>
                      <a:pt x="13098" y="0"/>
                      <a:pt x="12970" y="0"/>
                    </a:cubicBezTo>
                    <a:close/>
                  </a:path>
                </a:pathLst>
              </a:custGeom>
              <a:solidFill>
                <a:srgbClr val="D98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43"/>
              <p:cNvSpPr/>
              <p:nvPr/>
            </p:nvSpPr>
            <p:spPr>
              <a:xfrm>
                <a:off x="684197" y="2473620"/>
                <a:ext cx="441892" cy="419553"/>
              </a:xfrm>
              <a:custGeom>
                <a:rect b="b" l="l" r="r" t="t"/>
                <a:pathLst>
                  <a:path extrusionOk="0" h="20941" w="22056">
                    <a:moveTo>
                      <a:pt x="17896" y="1"/>
                    </a:moveTo>
                    <a:cubicBezTo>
                      <a:pt x="17736" y="1"/>
                      <a:pt x="17576" y="11"/>
                      <a:pt x="17406" y="33"/>
                    </a:cubicBezTo>
                    <a:cubicBezTo>
                      <a:pt x="16083" y="75"/>
                      <a:pt x="14803" y="288"/>
                      <a:pt x="13523" y="587"/>
                    </a:cubicBezTo>
                    <a:cubicBezTo>
                      <a:pt x="12628" y="758"/>
                      <a:pt x="11774" y="971"/>
                      <a:pt x="10921" y="1312"/>
                    </a:cubicBezTo>
                    <a:cubicBezTo>
                      <a:pt x="10281" y="1568"/>
                      <a:pt x="9641" y="1910"/>
                      <a:pt x="9087" y="2251"/>
                    </a:cubicBezTo>
                    <a:lnTo>
                      <a:pt x="7082" y="3403"/>
                    </a:lnTo>
                    <a:cubicBezTo>
                      <a:pt x="7048" y="1729"/>
                      <a:pt x="5674" y="521"/>
                      <a:pt x="4165" y="521"/>
                    </a:cubicBezTo>
                    <a:cubicBezTo>
                      <a:pt x="3788" y="521"/>
                      <a:pt x="3403" y="596"/>
                      <a:pt x="3029" y="758"/>
                    </a:cubicBezTo>
                    <a:cubicBezTo>
                      <a:pt x="1834" y="1312"/>
                      <a:pt x="1109" y="2507"/>
                      <a:pt x="640" y="3701"/>
                    </a:cubicBezTo>
                    <a:cubicBezTo>
                      <a:pt x="256" y="4683"/>
                      <a:pt x="0" y="5792"/>
                      <a:pt x="512" y="6688"/>
                    </a:cubicBezTo>
                    <a:cubicBezTo>
                      <a:pt x="853" y="7242"/>
                      <a:pt x="1365" y="7669"/>
                      <a:pt x="1962" y="7882"/>
                    </a:cubicBezTo>
                    <a:cubicBezTo>
                      <a:pt x="2090" y="7967"/>
                      <a:pt x="3626" y="8522"/>
                      <a:pt x="3626" y="8565"/>
                    </a:cubicBezTo>
                    <a:cubicBezTo>
                      <a:pt x="3072" y="11167"/>
                      <a:pt x="3541" y="13897"/>
                      <a:pt x="4863" y="16244"/>
                    </a:cubicBezTo>
                    <a:cubicBezTo>
                      <a:pt x="6271" y="18505"/>
                      <a:pt x="8447" y="20168"/>
                      <a:pt x="11006" y="20894"/>
                    </a:cubicBezTo>
                    <a:cubicBezTo>
                      <a:pt x="11072" y="20926"/>
                      <a:pt x="11149" y="20940"/>
                      <a:pt x="11232" y="20940"/>
                    </a:cubicBezTo>
                    <a:cubicBezTo>
                      <a:pt x="11366" y="20940"/>
                      <a:pt x="11515" y="20904"/>
                      <a:pt x="11646" y="20851"/>
                    </a:cubicBezTo>
                    <a:cubicBezTo>
                      <a:pt x="11902" y="20595"/>
                      <a:pt x="11732" y="20211"/>
                      <a:pt x="11604" y="19912"/>
                    </a:cubicBezTo>
                    <a:cubicBezTo>
                      <a:pt x="10964" y="18675"/>
                      <a:pt x="10409" y="16073"/>
                      <a:pt x="11732" y="15049"/>
                    </a:cubicBezTo>
                    <a:cubicBezTo>
                      <a:pt x="12628" y="14367"/>
                      <a:pt x="11774" y="13257"/>
                      <a:pt x="11561" y="12489"/>
                    </a:cubicBezTo>
                    <a:cubicBezTo>
                      <a:pt x="11262" y="11380"/>
                      <a:pt x="11433" y="10740"/>
                      <a:pt x="11774" y="9589"/>
                    </a:cubicBezTo>
                    <a:cubicBezTo>
                      <a:pt x="11774" y="9418"/>
                      <a:pt x="11902" y="9247"/>
                      <a:pt x="12030" y="9119"/>
                    </a:cubicBezTo>
                    <a:cubicBezTo>
                      <a:pt x="12094" y="9098"/>
                      <a:pt x="12169" y="9087"/>
                      <a:pt x="12244" y="9087"/>
                    </a:cubicBezTo>
                    <a:cubicBezTo>
                      <a:pt x="12318" y="9087"/>
                      <a:pt x="12393" y="9098"/>
                      <a:pt x="12457" y="9119"/>
                    </a:cubicBezTo>
                    <a:cubicBezTo>
                      <a:pt x="12787" y="9171"/>
                      <a:pt x="13119" y="9196"/>
                      <a:pt x="13451" y="9196"/>
                    </a:cubicBezTo>
                    <a:cubicBezTo>
                      <a:pt x="16124" y="9196"/>
                      <a:pt x="18798" y="7590"/>
                      <a:pt x="20392" y="5578"/>
                    </a:cubicBezTo>
                    <a:cubicBezTo>
                      <a:pt x="21245" y="4512"/>
                      <a:pt x="22056" y="3147"/>
                      <a:pt x="21544" y="1867"/>
                    </a:cubicBezTo>
                    <a:cubicBezTo>
                      <a:pt x="21032" y="544"/>
                      <a:pt x="19667" y="118"/>
                      <a:pt x="18387" y="33"/>
                    </a:cubicBezTo>
                    <a:cubicBezTo>
                      <a:pt x="18216" y="11"/>
                      <a:pt x="18056" y="1"/>
                      <a:pt x="17896"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43"/>
              <p:cNvSpPr/>
              <p:nvPr/>
            </p:nvSpPr>
            <p:spPr>
              <a:xfrm>
                <a:off x="828629" y="2737741"/>
                <a:ext cx="114560" cy="110453"/>
              </a:xfrm>
              <a:custGeom>
                <a:rect b="b" l="l" r="r" t="t"/>
                <a:pathLst>
                  <a:path extrusionOk="0" h="5513" w="5718">
                    <a:moveTo>
                      <a:pt x="2655" y="1"/>
                    </a:moveTo>
                    <a:cubicBezTo>
                      <a:pt x="2107" y="1"/>
                      <a:pt x="1568" y="201"/>
                      <a:pt x="1153" y="586"/>
                    </a:cubicBezTo>
                    <a:cubicBezTo>
                      <a:pt x="299" y="1354"/>
                      <a:pt x="1" y="2549"/>
                      <a:pt x="385" y="3573"/>
                    </a:cubicBezTo>
                    <a:cubicBezTo>
                      <a:pt x="798" y="4857"/>
                      <a:pt x="1901" y="5513"/>
                      <a:pt x="2979" y="5513"/>
                    </a:cubicBezTo>
                    <a:cubicBezTo>
                      <a:pt x="3906" y="5513"/>
                      <a:pt x="4814" y="5028"/>
                      <a:pt x="5248" y="4042"/>
                    </a:cubicBezTo>
                    <a:cubicBezTo>
                      <a:pt x="5717" y="2975"/>
                      <a:pt x="5504" y="1781"/>
                      <a:pt x="4736" y="928"/>
                    </a:cubicBezTo>
                    <a:cubicBezTo>
                      <a:pt x="4395" y="544"/>
                      <a:pt x="3925" y="245"/>
                      <a:pt x="3371" y="117"/>
                    </a:cubicBezTo>
                    <a:cubicBezTo>
                      <a:pt x="3137" y="39"/>
                      <a:pt x="2895" y="1"/>
                      <a:pt x="2655" y="1"/>
                    </a:cubicBezTo>
                    <a:close/>
                  </a:path>
                </a:pathLst>
              </a:custGeom>
              <a:solidFill>
                <a:srgbClr val="D98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43"/>
              <p:cNvSpPr/>
              <p:nvPr/>
            </p:nvSpPr>
            <p:spPr>
              <a:xfrm>
                <a:off x="851709" y="2769997"/>
                <a:ext cx="39329" cy="52251"/>
              </a:xfrm>
              <a:custGeom>
                <a:rect b="b" l="l" r="r" t="t"/>
                <a:pathLst>
                  <a:path extrusionOk="0" h="2608" w="1963">
                    <a:moveTo>
                      <a:pt x="1579" y="0"/>
                    </a:moveTo>
                    <a:cubicBezTo>
                      <a:pt x="1" y="374"/>
                      <a:pt x="323" y="2608"/>
                      <a:pt x="1837" y="2608"/>
                    </a:cubicBezTo>
                    <a:cubicBezTo>
                      <a:pt x="1878" y="2608"/>
                      <a:pt x="1920" y="2606"/>
                      <a:pt x="1963" y="2602"/>
                    </a:cubicBezTo>
                    <a:lnTo>
                      <a:pt x="1579"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43"/>
              <p:cNvSpPr/>
              <p:nvPr/>
            </p:nvSpPr>
            <p:spPr>
              <a:xfrm>
                <a:off x="1056224" y="2878561"/>
                <a:ext cx="150443" cy="78257"/>
              </a:xfrm>
              <a:custGeom>
                <a:rect b="b" l="l" r="r" t="t"/>
                <a:pathLst>
                  <a:path extrusionOk="0" h="3906" w="7509">
                    <a:moveTo>
                      <a:pt x="1" y="2711"/>
                    </a:moveTo>
                    <a:cubicBezTo>
                      <a:pt x="15" y="2714"/>
                      <a:pt x="29" y="2717"/>
                      <a:pt x="44" y="2718"/>
                    </a:cubicBezTo>
                    <a:lnTo>
                      <a:pt x="44" y="2718"/>
                    </a:lnTo>
                    <a:lnTo>
                      <a:pt x="1" y="2711"/>
                    </a:lnTo>
                    <a:close/>
                    <a:moveTo>
                      <a:pt x="5751" y="1"/>
                    </a:moveTo>
                    <a:cubicBezTo>
                      <a:pt x="5605" y="1"/>
                      <a:pt x="5416" y="62"/>
                      <a:pt x="5163" y="194"/>
                    </a:cubicBezTo>
                    <a:cubicBezTo>
                      <a:pt x="4267" y="706"/>
                      <a:pt x="3627" y="1261"/>
                      <a:pt x="2774" y="1645"/>
                    </a:cubicBezTo>
                    <a:cubicBezTo>
                      <a:pt x="2214" y="1885"/>
                      <a:pt x="831" y="2723"/>
                      <a:pt x="132" y="2723"/>
                    </a:cubicBezTo>
                    <a:cubicBezTo>
                      <a:pt x="102" y="2723"/>
                      <a:pt x="72" y="2722"/>
                      <a:pt x="44" y="2718"/>
                    </a:cubicBezTo>
                    <a:lnTo>
                      <a:pt x="44" y="2718"/>
                    </a:lnTo>
                    <a:lnTo>
                      <a:pt x="7509" y="3906"/>
                    </a:lnTo>
                    <a:cubicBezTo>
                      <a:pt x="7125" y="2967"/>
                      <a:pt x="6784" y="1986"/>
                      <a:pt x="6442" y="1005"/>
                    </a:cubicBezTo>
                    <a:cubicBezTo>
                      <a:pt x="6228" y="393"/>
                      <a:pt x="6124" y="1"/>
                      <a:pt x="5751" y="1"/>
                    </a:cubicBezTo>
                    <a:close/>
                  </a:path>
                </a:pathLst>
              </a:custGeom>
              <a:solidFill>
                <a:srgbClr val="B2725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43"/>
              <p:cNvSpPr/>
              <p:nvPr/>
            </p:nvSpPr>
            <p:spPr>
              <a:xfrm>
                <a:off x="1120078" y="2759659"/>
                <a:ext cx="67558" cy="41973"/>
              </a:xfrm>
              <a:custGeom>
                <a:rect b="b" l="l" r="r" t="t"/>
                <a:pathLst>
                  <a:path extrusionOk="0" h="2095" w="3372">
                    <a:moveTo>
                      <a:pt x="2027" y="1"/>
                    </a:moveTo>
                    <a:cubicBezTo>
                      <a:pt x="1720" y="1"/>
                      <a:pt x="1409" y="59"/>
                      <a:pt x="1110" y="175"/>
                    </a:cubicBezTo>
                    <a:cubicBezTo>
                      <a:pt x="428" y="559"/>
                      <a:pt x="1" y="1327"/>
                      <a:pt x="44" y="2095"/>
                    </a:cubicBezTo>
                    <a:lnTo>
                      <a:pt x="3371" y="431"/>
                    </a:lnTo>
                    <a:cubicBezTo>
                      <a:pt x="2980" y="144"/>
                      <a:pt x="2509" y="1"/>
                      <a:pt x="202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43"/>
              <p:cNvSpPr/>
              <p:nvPr/>
            </p:nvSpPr>
            <p:spPr>
              <a:xfrm>
                <a:off x="2607276" y="3383589"/>
                <a:ext cx="1480386" cy="500955"/>
              </a:xfrm>
              <a:custGeom>
                <a:rect b="b" l="l" r="r" t="t"/>
                <a:pathLst>
                  <a:path extrusionOk="0" h="25004" w="73890">
                    <a:moveTo>
                      <a:pt x="68485" y="1"/>
                    </a:moveTo>
                    <a:cubicBezTo>
                      <a:pt x="68276" y="1"/>
                      <a:pt x="68059" y="37"/>
                      <a:pt x="67874" y="90"/>
                    </a:cubicBezTo>
                    <a:cubicBezTo>
                      <a:pt x="61560" y="1327"/>
                      <a:pt x="55076" y="1412"/>
                      <a:pt x="48677" y="1882"/>
                    </a:cubicBezTo>
                    <a:cubicBezTo>
                      <a:pt x="43941" y="2223"/>
                      <a:pt x="39291" y="2778"/>
                      <a:pt x="34599" y="3332"/>
                    </a:cubicBezTo>
                    <a:cubicBezTo>
                      <a:pt x="28711" y="4015"/>
                      <a:pt x="22782" y="4740"/>
                      <a:pt x="17022" y="6276"/>
                    </a:cubicBezTo>
                    <a:lnTo>
                      <a:pt x="1" y="23681"/>
                    </a:lnTo>
                    <a:cubicBezTo>
                      <a:pt x="2172" y="23100"/>
                      <a:pt x="4375" y="22880"/>
                      <a:pt x="6605" y="22880"/>
                    </a:cubicBezTo>
                    <a:cubicBezTo>
                      <a:pt x="13534" y="22880"/>
                      <a:pt x="20714" y="25004"/>
                      <a:pt x="27944" y="25004"/>
                    </a:cubicBezTo>
                    <a:cubicBezTo>
                      <a:pt x="43728" y="25004"/>
                      <a:pt x="59342" y="21890"/>
                      <a:pt x="73889" y="15832"/>
                    </a:cubicBezTo>
                    <a:cubicBezTo>
                      <a:pt x="72993" y="10329"/>
                      <a:pt x="70220" y="5807"/>
                      <a:pt x="69282" y="346"/>
                    </a:cubicBezTo>
                    <a:cubicBezTo>
                      <a:pt x="69239" y="47"/>
                      <a:pt x="69196" y="175"/>
                      <a:pt x="68855" y="47"/>
                    </a:cubicBezTo>
                    <a:cubicBezTo>
                      <a:pt x="68741" y="15"/>
                      <a:pt x="68615" y="1"/>
                      <a:pt x="68485"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43"/>
              <p:cNvSpPr/>
              <p:nvPr/>
            </p:nvSpPr>
            <p:spPr>
              <a:xfrm>
                <a:off x="544012" y="3126119"/>
                <a:ext cx="610286" cy="638996"/>
              </a:xfrm>
              <a:custGeom>
                <a:rect b="b" l="l" r="r" t="t"/>
                <a:pathLst>
                  <a:path extrusionOk="0" h="31894" w="30461">
                    <a:moveTo>
                      <a:pt x="9098" y="0"/>
                    </a:moveTo>
                    <a:cubicBezTo>
                      <a:pt x="7328" y="0"/>
                      <a:pt x="5558" y="90"/>
                      <a:pt x="3797" y="271"/>
                    </a:cubicBezTo>
                    <a:lnTo>
                      <a:pt x="2646" y="6798"/>
                    </a:lnTo>
                    <a:cubicBezTo>
                      <a:pt x="2432" y="8419"/>
                      <a:pt x="2048" y="9997"/>
                      <a:pt x="1451" y="11533"/>
                    </a:cubicBezTo>
                    <a:cubicBezTo>
                      <a:pt x="598" y="13666"/>
                      <a:pt x="939" y="16055"/>
                      <a:pt x="1" y="18274"/>
                    </a:cubicBezTo>
                    <a:lnTo>
                      <a:pt x="4267" y="21047"/>
                    </a:lnTo>
                    <a:cubicBezTo>
                      <a:pt x="5248" y="21644"/>
                      <a:pt x="6186" y="22241"/>
                      <a:pt x="7125" y="22881"/>
                    </a:cubicBezTo>
                    <a:cubicBezTo>
                      <a:pt x="7637" y="23180"/>
                      <a:pt x="8149" y="23521"/>
                      <a:pt x="8661" y="23905"/>
                    </a:cubicBezTo>
                    <a:cubicBezTo>
                      <a:pt x="10111" y="24929"/>
                      <a:pt x="11391" y="26251"/>
                      <a:pt x="12372" y="27787"/>
                    </a:cubicBezTo>
                    <a:cubicBezTo>
                      <a:pt x="13055" y="28853"/>
                      <a:pt x="13481" y="30091"/>
                      <a:pt x="14207" y="31114"/>
                    </a:cubicBezTo>
                    <a:cubicBezTo>
                      <a:pt x="14479" y="31504"/>
                      <a:pt x="14859" y="31893"/>
                      <a:pt x="15312" y="31893"/>
                    </a:cubicBezTo>
                    <a:cubicBezTo>
                      <a:pt x="15355" y="31893"/>
                      <a:pt x="15399" y="31890"/>
                      <a:pt x="15444" y="31882"/>
                    </a:cubicBezTo>
                    <a:cubicBezTo>
                      <a:pt x="16041" y="31754"/>
                      <a:pt x="16254" y="31072"/>
                      <a:pt x="16425" y="30517"/>
                    </a:cubicBezTo>
                    <a:cubicBezTo>
                      <a:pt x="17077" y="28725"/>
                      <a:pt x="17923" y="27866"/>
                      <a:pt x="19594" y="27866"/>
                    </a:cubicBezTo>
                    <a:cubicBezTo>
                      <a:pt x="19673" y="27866"/>
                      <a:pt x="19755" y="27868"/>
                      <a:pt x="19838" y="27872"/>
                    </a:cubicBezTo>
                    <a:cubicBezTo>
                      <a:pt x="20208" y="27892"/>
                      <a:pt x="20578" y="27901"/>
                      <a:pt x="20946" y="27901"/>
                    </a:cubicBezTo>
                    <a:cubicBezTo>
                      <a:pt x="22995" y="27901"/>
                      <a:pt x="25009" y="27604"/>
                      <a:pt x="26962" y="27062"/>
                    </a:cubicBezTo>
                    <a:cubicBezTo>
                      <a:pt x="29735" y="22540"/>
                      <a:pt x="30460" y="16141"/>
                      <a:pt x="30162" y="11576"/>
                    </a:cubicBezTo>
                    <a:cubicBezTo>
                      <a:pt x="30119" y="10808"/>
                      <a:pt x="30034" y="9912"/>
                      <a:pt x="29863" y="8931"/>
                    </a:cubicBezTo>
                    <a:cubicBezTo>
                      <a:pt x="28797" y="7864"/>
                      <a:pt x="27687" y="6840"/>
                      <a:pt x="26536" y="5817"/>
                    </a:cubicBezTo>
                    <a:cubicBezTo>
                      <a:pt x="25384" y="4793"/>
                      <a:pt x="26066" y="4068"/>
                      <a:pt x="24616" y="3086"/>
                    </a:cubicBezTo>
                    <a:cubicBezTo>
                      <a:pt x="23251" y="2105"/>
                      <a:pt x="21715" y="1465"/>
                      <a:pt x="20051" y="1167"/>
                    </a:cubicBezTo>
                    <a:cubicBezTo>
                      <a:pt x="16452" y="389"/>
                      <a:pt x="12774" y="0"/>
                      <a:pt x="9098"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43"/>
              <p:cNvSpPr/>
              <p:nvPr/>
            </p:nvSpPr>
            <p:spPr>
              <a:xfrm>
                <a:off x="4300454" y="3417869"/>
                <a:ext cx="148740" cy="123937"/>
              </a:xfrm>
              <a:custGeom>
                <a:rect b="b" l="l" r="r" t="t"/>
                <a:pathLst>
                  <a:path extrusionOk="0" h="6186" w="7424">
                    <a:moveTo>
                      <a:pt x="7210" y="0"/>
                    </a:moveTo>
                    <a:cubicBezTo>
                      <a:pt x="6186" y="1237"/>
                      <a:pt x="4949" y="2304"/>
                      <a:pt x="3542" y="3157"/>
                    </a:cubicBezTo>
                    <a:cubicBezTo>
                      <a:pt x="2262" y="3968"/>
                      <a:pt x="1067" y="4906"/>
                      <a:pt x="1" y="6015"/>
                    </a:cubicBezTo>
                    <a:lnTo>
                      <a:pt x="171" y="6186"/>
                    </a:lnTo>
                    <a:cubicBezTo>
                      <a:pt x="1238" y="5119"/>
                      <a:pt x="2432" y="4181"/>
                      <a:pt x="3712" y="3370"/>
                    </a:cubicBezTo>
                    <a:cubicBezTo>
                      <a:pt x="5120" y="2517"/>
                      <a:pt x="6357" y="1408"/>
                      <a:pt x="7424" y="171"/>
                    </a:cubicBezTo>
                    <a:lnTo>
                      <a:pt x="721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43"/>
              <p:cNvSpPr/>
              <p:nvPr/>
            </p:nvSpPr>
            <p:spPr>
              <a:xfrm>
                <a:off x="926079" y="3146916"/>
                <a:ext cx="92321" cy="35923"/>
              </a:xfrm>
              <a:custGeom>
                <a:rect b="b" l="l" r="r" t="t"/>
                <a:pathLst>
                  <a:path extrusionOk="0" h="1793" w="4608">
                    <a:moveTo>
                      <a:pt x="128" y="1"/>
                    </a:moveTo>
                    <a:lnTo>
                      <a:pt x="0" y="214"/>
                    </a:lnTo>
                    <a:cubicBezTo>
                      <a:pt x="1450" y="896"/>
                      <a:pt x="2986" y="1408"/>
                      <a:pt x="4522" y="1792"/>
                    </a:cubicBezTo>
                    <a:lnTo>
                      <a:pt x="4607" y="1536"/>
                    </a:lnTo>
                    <a:cubicBezTo>
                      <a:pt x="3072" y="1152"/>
                      <a:pt x="1536" y="641"/>
                      <a:pt x="128"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43"/>
              <p:cNvSpPr/>
              <p:nvPr/>
            </p:nvSpPr>
            <p:spPr>
              <a:xfrm>
                <a:off x="1492749" y="4311029"/>
                <a:ext cx="155572" cy="258992"/>
              </a:xfrm>
              <a:custGeom>
                <a:rect b="b" l="l" r="r" t="t"/>
                <a:pathLst>
                  <a:path extrusionOk="0" h="12927" w="7765">
                    <a:moveTo>
                      <a:pt x="7508" y="1"/>
                    </a:moveTo>
                    <a:cubicBezTo>
                      <a:pt x="7039" y="2688"/>
                      <a:pt x="5290" y="4907"/>
                      <a:pt x="3626" y="7040"/>
                    </a:cubicBezTo>
                    <a:cubicBezTo>
                      <a:pt x="2218" y="8831"/>
                      <a:pt x="768" y="10709"/>
                      <a:pt x="0" y="12842"/>
                    </a:cubicBezTo>
                    <a:lnTo>
                      <a:pt x="256" y="12927"/>
                    </a:lnTo>
                    <a:cubicBezTo>
                      <a:pt x="981" y="10837"/>
                      <a:pt x="2432" y="8959"/>
                      <a:pt x="3840" y="7210"/>
                    </a:cubicBezTo>
                    <a:cubicBezTo>
                      <a:pt x="5503" y="5035"/>
                      <a:pt x="7295" y="2774"/>
                      <a:pt x="7764" y="43"/>
                    </a:cubicBezTo>
                    <a:lnTo>
                      <a:pt x="7508"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43"/>
              <p:cNvSpPr/>
              <p:nvPr/>
            </p:nvSpPr>
            <p:spPr>
              <a:xfrm>
                <a:off x="1675649" y="4130694"/>
                <a:ext cx="17971" cy="88895"/>
              </a:xfrm>
              <a:custGeom>
                <a:rect b="b" l="l" r="r" t="t"/>
                <a:pathLst>
                  <a:path extrusionOk="0" h="4437" w="897">
                    <a:moveTo>
                      <a:pt x="640" y="0"/>
                    </a:moveTo>
                    <a:lnTo>
                      <a:pt x="0" y="4394"/>
                    </a:lnTo>
                    <a:lnTo>
                      <a:pt x="256" y="4437"/>
                    </a:lnTo>
                    <a:lnTo>
                      <a:pt x="896" y="43"/>
                    </a:lnTo>
                    <a:lnTo>
                      <a:pt x="640"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43"/>
              <p:cNvSpPr/>
              <p:nvPr/>
            </p:nvSpPr>
            <p:spPr>
              <a:xfrm>
                <a:off x="1672223" y="3717873"/>
                <a:ext cx="110293" cy="282914"/>
              </a:xfrm>
              <a:custGeom>
                <a:rect b="b" l="l" r="r" t="t"/>
                <a:pathLst>
                  <a:path extrusionOk="0" h="14121" w="5505">
                    <a:moveTo>
                      <a:pt x="5248" y="0"/>
                    </a:moveTo>
                    <a:cubicBezTo>
                      <a:pt x="5035" y="853"/>
                      <a:pt x="4907" y="1706"/>
                      <a:pt x="4822" y="2602"/>
                    </a:cubicBezTo>
                    <a:cubicBezTo>
                      <a:pt x="4822" y="4351"/>
                      <a:pt x="4267" y="6015"/>
                      <a:pt x="3200" y="7380"/>
                    </a:cubicBezTo>
                    <a:lnTo>
                      <a:pt x="2902" y="7850"/>
                    </a:lnTo>
                    <a:cubicBezTo>
                      <a:pt x="1750" y="9812"/>
                      <a:pt x="769" y="11860"/>
                      <a:pt x="1" y="14035"/>
                    </a:cubicBezTo>
                    <a:lnTo>
                      <a:pt x="257" y="14121"/>
                    </a:lnTo>
                    <a:cubicBezTo>
                      <a:pt x="982" y="11988"/>
                      <a:pt x="1963" y="9940"/>
                      <a:pt x="3115" y="7978"/>
                    </a:cubicBezTo>
                    <a:lnTo>
                      <a:pt x="3414" y="7551"/>
                    </a:lnTo>
                    <a:cubicBezTo>
                      <a:pt x="4480" y="6143"/>
                      <a:pt x="5077" y="4394"/>
                      <a:pt x="5077" y="2645"/>
                    </a:cubicBezTo>
                    <a:cubicBezTo>
                      <a:pt x="5163" y="1749"/>
                      <a:pt x="5291" y="896"/>
                      <a:pt x="5504" y="85"/>
                    </a:cubicBezTo>
                    <a:lnTo>
                      <a:pt x="5248"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43"/>
              <p:cNvSpPr/>
              <p:nvPr/>
            </p:nvSpPr>
            <p:spPr>
              <a:xfrm>
                <a:off x="784191" y="3583679"/>
                <a:ext cx="124798" cy="104282"/>
              </a:xfrm>
              <a:custGeom>
                <a:rect b="b" l="l" r="r" t="t"/>
                <a:pathLst>
                  <a:path extrusionOk="0" h="5205" w="6229">
                    <a:moveTo>
                      <a:pt x="0" y="0"/>
                    </a:moveTo>
                    <a:lnTo>
                      <a:pt x="0" y="256"/>
                    </a:lnTo>
                    <a:cubicBezTo>
                      <a:pt x="1365" y="427"/>
                      <a:pt x="2603" y="1024"/>
                      <a:pt x="3584" y="1963"/>
                    </a:cubicBezTo>
                    <a:cubicBezTo>
                      <a:pt x="4565" y="2944"/>
                      <a:pt x="5376" y="4010"/>
                      <a:pt x="6015" y="5205"/>
                    </a:cubicBezTo>
                    <a:lnTo>
                      <a:pt x="6229" y="5077"/>
                    </a:lnTo>
                    <a:cubicBezTo>
                      <a:pt x="5589" y="3840"/>
                      <a:pt x="4736" y="2731"/>
                      <a:pt x="3754" y="1792"/>
                    </a:cubicBezTo>
                    <a:cubicBezTo>
                      <a:pt x="2731" y="768"/>
                      <a:pt x="1408" y="171"/>
                      <a:pt x="0"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3"/>
              <p:cNvSpPr/>
              <p:nvPr/>
            </p:nvSpPr>
            <p:spPr>
              <a:xfrm>
                <a:off x="1495314" y="2846912"/>
                <a:ext cx="246170" cy="482944"/>
              </a:xfrm>
              <a:custGeom>
                <a:rect b="b" l="l" r="r" t="t"/>
                <a:pathLst>
                  <a:path extrusionOk="0" h="24105" w="12287">
                    <a:moveTo>
                      <a:pt x="1195" y="1"/>
                    </a:moveTo>
                    <a:lnTo>
                      <a:pt x="0" y="1067"/>
                    </a:lnTo>
                    <a:lnTo>
                      <a:pt x="10623" y="13183"/>
                    </a:lnTo>
                    <a:lnTo>
                      <a:pt x="9556" y="23976"/>
                    </a:lnTo>
                    <a:lnTo>
                      <a:pt x="11135" y="24104"/>
                    </a:lnTo>
                    <a:lnTo>
                      <a:pt x="12286" y="12671"/>
                    </a:lnTo>
                    <a:lnTo>
                      <a:pt x="1195"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3"/>
              <p:cNvSpPr/>
              <p:nvPr/>
            </p:nvSpPr>
            <p:spPr>
              <a:xfrm>
                <a:off x="1316662" y="2528856"/>
                <a:ext cx="299183" cy="373012"/>
              </a:xfrm>
              <a:custGeom>
                <a:rect b="b" l="l" r="r" t="t"/>
                <a:pathLst>
                  <a:path extrusionOk="0" h="18618" w="14933">
                    <a:moveTo>
                      <a:pt x="5920" y="0"/>
                    </a:moveTo>
                    <a:cubicBezTo>
                      <a:pt x="5313" y="0"/>
                      <a:pt x="4696" y="111"/>
                      <a:pt x="4096" y="347"/>
                    </a:cubicBezTo>
                    <a:lnTo>
                      <a:pt x="3883" y="432"/>
                    </a:lnTo>
                    <a:cubicBezTo>
                      <a:pt x="1281" y="1414"/>
                      <a:pt x="1" y="4357"/>
                      <a:pt x="1025" y="6960"/>
                    </a:cubicBezTo>
                    <a:lnTo>
                      <a:pt x="4310" y="15406"/>
                    </a:lnTo>
                    <a:cubicBezTo>
                      <a:pt x="5061" y="17400"/>
                      <a:pt x="6965" y="18618"/>
                      <a:pt x="8984" y="18618"/>
                    </a:cubicBezTo>
                    <a:cubicBezTo>
                      <a:pt x="9601" y="18618"/>
                      <a:pt x="10228" y="18504"/>
                      <a:pt x="10837" y="18265"/>
                    </a:cubicBezTo>
                    <a:lnTo>
                      <a:pt x="11050" y="18222"/>
                    </a:lnTo>
                    <a:cubicBezTo>
                      <a:pt x="13652" y="17198"/>
                      <a:pt x="14932" y="14255"/>
                      <a:pt x="13908" y="11652"/>
                    </a:cubicBezTo>
                    <a:lnTo>
                      <a:pt x="10666" y="3248"/>
                    </a:lnTo>
                    <a:cubicBezTo>
                      <a:pt x="9878" y="1245"/>
                      <a:pt x="7952" y="0"/>
                      <a:pt x="592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3"/>
              <p:cNvSpPr/>
              <p:nvPr/>
            </p:nvSpPr>
            <p:spPr>
              <a:xfrm>
                <a:off x="1373942" y="2688795"/>
                <a:ext cx="243606" cy="216118"/>
              </a:xfrm>
              <a:custGeom>
                <a:rect b="b" l="l" r="r" t="t"/>
                <a:pathLst>
                  <a:path extrusionOk="0" h="10787" w="12159">
                    <a:moveTo>
                      <a:pt x="9642" y="0"/>
                    </a:moveTo>
                    <a:lnTo>
                      <a:pt x="0" y="3755"/>
                    </a:lnTo>
                    <a:lnTo>
                      <a:pt x="1408" y="7338"/>
                    </a:lnTo>
                    <a:cubicBezTo>
                      <a:pt x="2138" y="9463"/>
                      <a:pt x="4161" y="10787"/>
                      <a:pt x="6309" y="10787"/>
                    </a:cubicBezTo>
                    <a:cubicBezTo>
                      <a:pt x="6921" y="10787"/>
                      <a:pt x="7543" y="10679"/>
                      <a:pt x="8148" y="10452"/>
                    </a:cubicBezTo>
                    <a:cubicBezTo>
                      <a:pt x="10879" y="9386"/>
                      <a:pt x="12159" y="6272"/>
                      <a:pt x="11049" y="3584"/>
                    </a:cubicBezTo>
                    <a:lnTo>
                      <a:pt x="96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3"/>
              <p:cNvSpPr/>
              <p:nvPr/>
            </p:nvSpPr>
            <p:spPr>
              <a:xfrm>
                <a:off x="1318385" y="2654596"/>
                <a:ext cx="360710" cy="303450"/>
              </a:xfrm>
              <a:custGeom>
                <a:rect b="b" l="l" r="r" t="t"/>
                <a:pathLst>
                  <a:path extrusionOk="0" h="15146" w="18004">
                    <a:moveTo>
                      <a:pt x="14036" y="1409"/>
                    </a:moveTo>
                    <a:lnTo>
                      <a:pt x="15614" y="5504"/>
                    </a:lnTo>
                    <a:cubicBezTo>
                      <a:pt x="16851" y="8618"/>
                      <a:pt x="15017" y="12245"/>
                      <a:pt x="11519" y="13610"/>
                    </a:cubicBezTo>
                    <a:cubicBezTo>
                      <a:pt x="10624" y="13959"/>
                      <a:pt x="9707" y="14124"/>
                      <a:pt x="8817" y="14124"/>
                    </a:cubicBezTo>
                    <a:cubicBezTo>
                      <a:pt x="6229" y="14124"/>
                      <a:pt x="3875" y="12728"/>
                      <a:pt x="2987" y="10410"/>
                    </a:cubicBezTo>
                    <a:lnTo>
                      <a:pt x="1365" y="6315"/>
                    </a:lnTo>
                    <a:lnTo>
                      <a:pt x="14036" y="1409"/>
                    </a:lnTo>
                    <a:close/>
                    <a:moveTo>
                      <a:pt x="14633" y="1"/>
                    </a:moveTo>
                    <a:lnTo>
                      <a:pt x="0" y="5718"/>
                    </a:lnTo>
                    <a:lnTo>
                      <a:pt x="1963" y="10794"/>
                    </a:lnTo>
                    <a:cubicBezTo>
                      <a:pt x="3029" y="13524"/>
                      <a:pt x="5802" y="15146"/>
                      <a:pt x="8788" y="15146"/>
                    </a:cubicBezTo>
                    <a:cubicBezTo>
                      <a:pt x="9855" y="15146"/>
                      <a:pt x="10879" y="14975"/>
                      <a:pt x="11860" y="14591"/>
                    </a:cubicBezTo>
                    <a:cubicBezTo>
                      <a:pt x="15913" y="13013"/>
                      <a:pt x="18003" y="8746"/>
                      <a:pt x="16595" y="5078"/>
                    </a:cubicBezTo>
                    <a:lnTo>
                      <a:pt x="14633" y="1"/>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3"/>
              <p:cNvSpPr/>
              <p:nvPr/>
            </p:nvSpPr>
            <p:spPr>
              <a:xfrm>
                <a:off x="1276491" y="2635803"/>
                <a:ext cx="370127" cy="174385"/>
              </a:xfrm>
              <a:custGeom>
                <a:rect b="b" l="l" r="r" t="t"/>
                <a:pathLst>
                  <a:path extrusionOk="0" h="8704" w="18474">
                    <a:moveTo>
                      <a:pt x="17790" y="0"/>
                    </a:moveTo>
                    <a:lnTo>
                      <a:pt x="1" y="6869"/>
                    </a:lnTo>
                    <a:lnTo>
                      <a:pt x="726" y="8703"/>
                    </a:lnTo>
                    <a:lnTo>
                      <a:pt x="18473" y="1835"/>
                    </a:lnTo>
                    <a:lnTo>
                      <a:pt x="17790"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3"/>
              <p:cNvSpPr/>
              <p:nvPr/>
            </p:nvSpPr>
            <p:spPr>
              <a:xfrm>
                <a:off x="1346594" y="2633238"/>
                <a:ext cx="27368" cy="24803"/>
              </a:xfrm>
              <a:custGeom>
                <a:rect b="b" l="l" r="r" t="t"/>
                <a:pathLst>
                  <a:path extrusionOk="0" h="1238" w="1366">
                    <a:moveTo>
                      <a:pt x="684" y="0"/>
                    </a:moveTo>
                    <a:cubicBezTo>
                      <a:pt x="611" y="0"/>
                      <a:pt x="538" y="14"/>
                      <a:pt x="469" y="43"/>
                    </a:cubicBezTo>
                    <a:cubicBezTo>
                      <a:pt x="128" y="171"/>
                      <a:pt x="0" y="512"/>
                      <a:pt x="128" y="854"/>
                    </a:cubicBezTo>
                    <a:cubicBezTo>
                      <a:pt x="194" y="1084"/>
                      <a:pt x="437" y="1238"/>
                      <a:pt x="682" y="1238"/>
                    </a:cubicBezTo>
                    <a:cubicBezTo>
                      <a:pt x="755" y="1238"/>
                      <a:pt x="827" y="1224"/>
                      <a:pt x="896" y="1195"/>
                    </a:cubicBezTo>
                    <a:cubicBezTo>
                      <a:pt x="1237" y="1067"/>
                      <a:pt x="1365" y="726"/>
                      <a:pt x="1237" y="384"/>
                    </a:cubicBezTo>
                    <a:cubicBezTo>
                      <a:pt x="1172" y="154"/>
                      <a:pt x="928" y="0"/>
                      <a:pt x="6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3"/>
              <p:cNvSpPr/>
              <p:nvPr/>
            </p:nvSpPr>
            <p:spPr>
              <a:xfrm>
                <a:off x="1392735" y="2615287"/>
                <a:ext cx="28229" cy="24823"/>
              </a:xfrm>
              <a:custGeom>
                <a:rect b="b" l="l" r="r" t="t"/>
                <a:pathLst>
                  <a:path extrusionOk="0" h="1239" w="1409">
                    <a:moveTo>
                      <a:pt x="702" y="0"/>
                    </a:moveTo>
                    <a:cubicBezTo>
                      <a:pt x="627" y="0"/>
                      <a:pt x="548" y="14"/>
                      <a:pt x="470" y="43"/>
                    </a:cubicBezTo>
                    <a:cubicBezTo>
                      <a:pt x="171" y="171"/>
                      <a:pt x="1" y="512"/>
                      <a:pt x="129" y="854"/>
                    </a:cubicBezTo>
                    <a:cubicBezTo>
                      <a:pt x="227" y="1084"/>
                      <a:pt x="453" y="1238"/>
                      <a:pt x="707" y="1238"/>
                    </a:cubicBezTo>
                    <a:cubicBezTo>
                      <a:pt x="783" y="1238"/>
                      <a:pt x="861" y="1224"/>
                      <a:pt x="939" y="1195"/>
                    </a:cubicBezTo>
                    <a:cubicBezTo>
                      <a:pt x="1238" y="1067"/>
                      <a:pt x="1409" y="726"/>
                      <a:pt x="1281" y="385"/>
                    </a:cubicBezTo>
                    <a:cubicBezTo>
                      <a:pt x="1182" y="154"/>
                      <a:pt x="957"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3"/>
              <p:cNvSpPr/>
              <p:nvPr/>
            </p:nvSpPr>
            <p:spPr>
              <a:xfrm>
                <a:off x="1439757" y="2597336"/>
                <a:ext cx="27368" cy="24803"/>
              </a:xfrm>
              <a:custGeom>
                <a:rect b="b" l="l" r="r" t="t"/>
                <a:pathLst>
                  <a:path extrusionOk="0" h="1238" w="1366">
                    <a:moveTo>
                      <a:pt x="678" y="0"/>
                    </a:moveTo>
                    <a:cubicBezTo>
                      <a:pt x="609" y="0"/>
                      <a:pt x="538" y="14"/>
                      <a:pt x="469" y="43"/>
                    </a:cubicBezTo>
                    <a:cubicBezTo>
                      <a:pt x="128" y="171"/>
                      <a:pt x="0" y="513"/>
                      <a:pt x="85" y="811"/>
                    </a:cubicBezTo>
                    <a:cubicBezTo>
                      <a:pt x="185" y="1076"/>
                      <a:pt x="437" y="1238"/>
                      <a:pt x="685" y="1238"/>
                    </a:cubicBezTo>
                    <a:cubicBezTo>
                      <a:pt x="757" y="1238"/>
                      <a:pt x="829" y="1224"/>
                      <a:pt x="896" y="1195"/>
                    </a:cubicBezTo>
                    <a:cubicBezTo>
                      <a:pt x="1195" y="1067"/>
                      <a:pt x="1365" y="683"/>
                      <a:pt x="1237" y="385"/>
                    </a:cubicBezTo>
                    <a:cubicBezTo>
                      <a:pt x="1139" y="154"/>
                      <a:pt x="913" y="0"/>
                      <a:pt x="67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3"/>
              <p:cNvSpPr/>
              <p:nvPr/>
            </p:nvSpPr>
            <p:spPr>
              <a:xfrm>
                <a:off x="1485897" y="2579264"/>
                <a:ext cx="28229" cy="24202"/>
              </a:xfrm>
              <a:custGeom>
                <a:rect b="b" l="l" r="r" t="t"/>
                <a:pathLst>
                  <a:path extrusionOk="0" h="1208" w="1409">
                    <a:moveTo>
                      <a:pt x="710" y="1"/>
                    </a:moveTo>
                    <a:cubicBezTo>
                      <a:pt x="628" y="1"/>
                      <a:pt x="546" y="17"/>
                      <a:pt x="470" y="49"/>
                    </a:cubicBezTo>
                    <a:cubicBezTo>
                      <a:pt x="171" y="177"/>
                      <a:pt x="1" y="519"/>
                      <a:pt x="129" y="817"/>
                    </a:cubicBezTo>
                    <a:cubicBezTo>
                      <a:pt x="224" y="1071"/>
                      <a:pt x="438" y="1207"/>
                      <a:pt x="664" y="1207"/>
                    </a:cubicBezTo>
                    <a:cubicBezTo>
                      <a:pt x="741" y="1207"/>
                      <a:pt x="820" y="1191"/>
                      <a:pt x="897" y="1159"/>
                    </a:cubicBezTo>
                    <a:cubicBezTo>
                      <a:pt x="1238" y="1073"/>
                      <a:pt x="1409" y="689"/>
                      <a:pt x="1281" y="391"/>
                    </a:cubicBezTo>
                    <a:cubicBezTo>
                      <a:pt x="1185" y="137"/>
                      <a:pt x="948" y="1"/>
                      <a:pt x="7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3"/>
              <p:cNvSpPr/>
              <p:nvPr/>
            </p:nvSpPr>
            <p:spPr>
              <a:xfrm>
                <a:off x="1360258" y="2668280"/>
                <a:ext cx="27368" cy="24823"/>
              </a:xfrm>
              <a:custGeom>
                <a:rect b="b" l="l" r="r" t="t"/>
                <a:pathLst>
                  <a:path extrusionOk="0" h="1239" w="1366">
                    <a:moveTo>
                      <a:pt x="684" y="0"/>
                    </a:moveTo>
                    <a:cubicBezTo>
                      <a:pt x="611" y="0"/>
                      <a:pt x="538" y="14"/>
                      <a:pt x="470" y="43"/>
                    </a:cubicBezTo>
                    <a:cubicBezTo>
                      <a:pt x="129" y="171"/>
                      <a:pt x="1" y="512"/>
                      <a:pt x="129" y="854"/>
                    </a:cubicBezTo>
                    <a:cubicBezTo>
                      <a:pt x="227" y="1084"/>
                      <a:pt x="453" y="1238"/>
                      <a:pt x="687" y="1238"/>
                    </a:cubicBezTo>
                    <a:cubicBezTo>
                      <a:pt x="757" y="1238"/>
                      <a:pt x="828" y="1224"/>
                      <a:pt x="897" y="1195"/>
                    </a:cubicBezTo>
                    <a:cubicBezTo>
                      <a:pt x="1238" y="1067"/>
                      <a:pt x="1366" y="726"/>
                      <a:pt x="1238" y="384"/>
                    </a:cubicBezTo>
                    <a:cubicBezTo>
                      <a:pt x="1172" y="154"/>
                      <a:pt x="929" y="0"/>
                      <a:pt x="6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3"/>
              <p:cNvSpPr/>
              <p:nvPr/>
            </p:nvSpPr>
            <p:spPr>
              <a:xfrm>
                <a:off x="1399586" y="2651170"/>
                <a:ext cx="27368" cy="24082"/>
              </a:xfrm>
              <a:custGeom>
                <a:rect b="b" l="l" r="r" t="t"/>
                <a:pathLst>
                  <a:path extrusionOk="0" h="1202" w="1366">
                    <a:moveTo>
                      <a:pt x="678" y="1"/>
                    </a:moveTo>
                    <a:cubicBezTo>
                      <a:pt x="609" y="1"/>
                      <a:pt x="538" y="15"/>
                      <a:pt x="469" y="44"/>
                    </a:cubicBezTo>
                    <a:cubicBezTo>
                      <a:pt x="128" y="172"/>
                      <a:pt x="0" y="513"/>
                      <a:pt x="128" y="812"/>
                    </a:cubicBezTo>
                    <a:cubicBezTo>
                      <a:pt x="192" y="1066"/>
                      <a:pt x="421" y="1202"/>
                      <a:pt x="657" y="1202"/>
                    </a:cubicBezTo>
                    <a:cubicBezTo>
                      <a:pt x="738" y="1202"/>
                      <a:pt x="820" y="1186"/>
                      <a:pt x="896" y="1153"/>
                    </a:cubicBezTo>
                    <a:cubicBezTo>
                      <a:pt x="1237" y="1068"/>
                      <a:pt x="1365" y="684"/>
                      <a:pt x="1237" y="385"/>
                    </a:cubicBezTo>
                    <a:cubicBezTo>
                      <a:pt x="1139" y="155"/>
                      <a:pt x="913" y="1"/>
                      <a:pt x="67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3"/>
              <p:cNvSpPr/>
              <p:nvPr/>
            </p:nvSpPr>
            <p:spPr>
              <a:xfrm>
                <a:off x="1453421" y="2632377"/>
                <a:ext cx="27368" cy="24823"/>
              </a:xfrm>
              <a:custGeom>
                <a:rect b="b" l="l" r="r" t="t"/>
                <a:pathLst>
                  <a:path extrusionOk="0" h="1239" w="1366">
                    <a:moveTo>
                      <a:pt x="679" y="0"/>
                    </a:moveTo>
                    <a:cubicBezTo>
                      <a:pt x="609" y="0"/>
                      <a:pt x="538" y="14"/>
                      <a:pt x="470" y="43"/>
                    </a:cubicBezTo>
                    <a:cubicBezTo>
                      <a:pt x="129" y="171"/>
                      <a:pt x="1" y="513"/>
                      <a:pt x="86" y="854"/>
                    </a:cubicBezTo>
                    <a:cubicBezTo>
                      <a:pt x="185" y="1084"/>
                      <a:pt x="435" y="1238"/>
                      <a:pt x="682" y="1238"/>
                    </a:cubicBezTo>
                    <a:cubicBezTo>
                      <a:pt x="755" y="1238"/>
                      <a:pt x="828" y="1225"/>
                      <a:pt x="897" y="1195"/>
                    </a:cubicBezTo>
                    <a:cubicBezTo>
                      <a:pt x="1195" y="1067"/>
                      <a:pt x="1366" y="726"/>
                      <a:pt x="1238" y="385"/>
                    </a:cubicBezTo>
                    <a:cubicBezTo>
                      <a:pt x="1139" y="155"/>
                      <a:pt x="914" y="0"/>
                      <a:pt x="67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3"/>
              <p:cNvSpPr/>
              <p:nvPr/>
            </p:nvSpPr>
            <p:spPr>
              <a:xfrm>
                <a:off x="1499581" y="2614426"/>
                <a:ext cx="27368" cy="24823"/>
              </a:xfrm>
              <a:custGeom>
                <a:rect b="b" l="l" r="r" t="t"/>
                <a:pathLst>
                  <a:path extrusionOk="0" h="1239" w="1366">
                    <a:moveTo>
                      <a:pt x="684" y="1"/>
                    </a:moveTo>
                    <a:cubicBezTo>
                      <a:pt x="611" y="1"/>
                      <a:pt x="538" y="14"/>
                      <a:pt x="470" y="44"/>
                    </a:cubicBezTo>
                    <a:cubicBezTo>
                      <a:pt x="128" y="172"/>
                      <a:pt x="0" y="513"/>
                      <a:pt x="128" y="854"/>
                    </a:cubicBezTo>
                    <a:cubicBezTo>
                      <a:pt x="227" y="1084"/>
                      <a:pt x="452" y="1238"/>
                      <a:pt x="687" y="1238"/>
                    </a:cubicBezTo>
                    <a:cubicBezTo>
                      <a:pt x="757" y="1238"/>
                      <a:pt x="828" y="1225"/>
                      <a:pt x="896" y="1195"/>
                    </a:cubicBezTo>
                    <a:cubicBezTo>
                      <a:pt x="1238" y="1067"/>
                      <a:pt x="1366" y="683"/>
                      <a:pt x="1238" y="385"/>
                    </a:cubicBezTo>
                    <a:cubicBezTo>
                      <a:pt x="1172" y="155"/>
                      <a:pt x="929" y="1"/>
                      <a:pt x="68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3"/>
              <p:cNvSpPr/>
              <p:nvPr/>
            </p:nvSpPr>
            <p:spPr>
              <a:xfrm>
                <a:off x="1373942" y="2703321"/>
                <a:ext cx="27368" cy="24823"/>
              </a:xfrm>
              <a:custGeom>
                <a:rect b="b" l="l" r="r" t="t"/>
                <a:pathLst>
                  <a:path extrusionOk="0" h="1239" w="1366">
                    <a:moveTo>
                      <a:pt x="684" y="0"/>
                    </a:moveTo>
                    <a:cubicBezTo>
                      <a:pt x="611" y="0"/>
                      <a:pt x="538" y="14"/>
                      <a:pt x="470" y="43"/>
                    </a:cubicBezTo>
                    <a:cubicBezTo>
                      <a:pt x="128" y="171"/>
                      <a:pt x="0" y="513"/>
                      <a:pt x="128" y="854"/>
                    </a:cubicBezTo>
                    <a:cubicBezTo>
                      <a:pt x="227" y="1084"/>
                      <a:pt x="452" y="1238"/>
                      <a:pt x="687" y="1238"/>
                    </a:cubicBezTo>
                    <a:cubicBezTo>
                      <a:pt x="757" y="1238"/>
                      <a:pt x="828" y="1224"/>
                      <a:pt x="896" y="1195"/>
                    </a:cubicBezTo>
                    <a:cubicBezTo>
                      <a:pt x="1237" y="1067"/>
                      <a:pt x="1365" y="726"/>
                      <a:pt x="1237" y="385"/>
                    </a:cubicBezTo>
                    <a:cubicBezTo>
                      <a:pt x="1172" y="154"/>
                      <a:pt x="929" y="0"/>
                      <a:pt x="6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3"/>
              <p:cNvSpPr/>
              <p:nvPr/>
            </p:nvSpPr>
            <p:spPr>
              <a:xfrm>
                <a:off x="1420082" y="2685369"/>
                <a:ext cx="28229" cy="24823"/>
              </a:xfrm>
              <a:custGeom>
                <a:rect b="b" l="l" r="r" t="t"/>
                <a:pathLst>
                  <a:path extrusionOk="0" h="1239" w="1409">
                    <a:moveTo>
                      <a:pt x="702" y="0"/>
                    </a:moveTo>
                    <a:cubicBezTo>
                      <a:pt x="627" y="0"/>
                      <a:pt x="548" y="14"/>
                      <a:pt x="470" y="43"/>
                    </a:cubicBezTo>
                    <a:cubicBezTo>
                      <a:pt x="172" y="171"/>
                      <a:pt x="1" y="513"/>
                      <a:pt x="129" y="854"/>
                    </a:cubicBezTo>
                    <a:cubicBezTo>
                      <a:pt x="228" y="1084"/>
                      <a:pt x="453" y="1238"/>
                      <a:pt x="707" y="1238"/>
                    </a:cubicBezTo>
                    <a:cubicBezTo>
                      <a:pt x="783" y="1238"/>
                      <a:pt x="861" y="1225"/>
                      <a:pt x="939" y="1195"/>
                    </a:cubicBezTo>
                    <a:cubicBezTo>
                      <a:pt x="1238" y="1067"/>
                      <a:pt x="1409" y="726"/>
                      <a:pt x="1281" y="385"/>
                    </a:cubicBezTo>
                    <a:cubicBezTo>
                      <a:pt x="1182" y="155"/>
                      <a:pt x="957" y="0"/>
                      <a:pt x="70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3"/>
              <p:cNvSpPr/>
              <p:nvPr/>
            </p:nvSpPr>
            <p:spPr>
              <a:xfrm>
                <a:off x="1466243" y="2667418"/>
                <a:ext cx="28229" cy="24823"/>
              </a:xfrm>
              <a:custGeom>
                <a:rect b="b" l="l" r="r" t="t"/>
                <a:pathLst>
                  <a:path extrusionOk="0" h="1239" w="1409">
                    <a:moveTo>
                      <a:pt x="722" y="1"/>
                    </a:moveTo>
                    <a:cubicBezTo>
                      <a:pt x="652" y="1"/>
                      <a:pt x="581" y="14"/>
                      <a:pt x="513" y="44"/>
                    </a:cubicBezTo>
                    <a:cubicBezTo>
                      <a:pt x="171" y="172"/>
                      <a:pt x="1" y="513"/>
                      <a:pt x="129" y="854"/>
                    </a:cubicBezTo>
                    <a:cubicBezTo>
                      <a:pt x="227" y="1084"/>
                      <a:pt x="478" y="1238"/>
                      <a:pt x="724" y="1238"/>
                    </a:cubicBezTo>
                    <a:cubicBezTo>
                      <a:pt x="798" y="1238"/>
                      <a:pt x="871" y="1225"/>
                      <a:pt x="939" y="1195"/>
                    </a:cubicBezTo>
                    <a:cubicBezTo>
                      <a:pt x="1238" y="1067"/>
                      <a:pt x="1408" y="726"/>
                      <a:pt x="1280" y="385"/>
                    </a:cubicBezTo>
                    <a:cubicBezTo>
                      <a:pt x="1182" y="155"/>
                      <a:pt x="956" y="1"/>
                      <a:pt x="72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3"/>
              <p:cNvSpPr/>
              <p:nvPr/>
            </p:nvSpPr>
            <p:spPr>
              <a:xfrm>
                <a:off x="1513245" y="2649467"/>
                <a:ext cx="27388" cy="24483"/>
              </a:xfrm>
              <a:custGeom>
                <a:rect b="b" l="l" r="r" t="t"/>
                <a:pathLst>
                  <a:path extrusionOk="0" h="1222" w="1367">
                    <a:moveTo>
                      <a:pt x="685" y="1"/>
                    </a:moveTo>
                    <a:cubicBezTo>
                      <a:pt x="612" y="1"/>
                      <a:pt x="539" y="14"/>
                      <a:pt x="470" y="44"/>
                    </a:cubicBezTo>
                    <a:cubicBezTo>
                      <a:pt x="172" y="172"/>
                      <a:pt x="1" y="513"/>
                      <a:pt x="129" y="812"/>
                    </a:cubicBezTo>
                    <a:cubicBezTo>
                      <a:pt x="231" y="1085"/>
                      <a:pt x="470" y="1221"/>
                      <a:pt x="715" y="1221"/>
                    </a:cubicBezTo>
                    <a:cubicBezTo>
                      <a:pt x="776" y="1221"/>
                      <a:pt x="837" y="1213"/>
                      <a:pt x="897" y="1195"/>
                    </a:cubicBezTo>
                    <a:cubicBezTo>
                      <a:pt x="1238" y="1068"/>
                      <a:pt x="1366" y="684"/>
                      <a:pt x="1281" y="385"/>
                    </a:cubicBezTo>
                    <a:cubicBezTo>
                      <a:pt x="1182" y="155"/>
                      <a:pt x="931" y="1"/>
                      <a:pt x="68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3"/>
              <p:cNvSpPr/>
              <p:nvPr/>
            </p:nvSpPr>
            <p:spPr>
              <a:xfrm>
                <a:off x="1610695" y="3251839"/>
                <a:ext cx="227377" cy="129286"/>
              </a:xfrm>
              <a:custGeom>
                <a:rect b="b" l="l" r="r" t="t"/>
                <a:pathLst>
                  <a:path extrusionOk="0" h="6453" w="11349">
                    <a:moveTo>
                      <a:pt x="6916" y="0"/>
                    </a:moveTo>
                    <a:cubicBezTo>
                      <a:pt x="6096" y="0"/>
                      <a:pt x="5239" y="155"/>
                      <a:pt x="4394" y="480"/>
                    </a:cubicBezTo>
                    <a:cubicBezTo>
                      <a:pt x="1664" y="1547"/>
                      <a:pt x="0" y="4106"/>
                      <a:pt x="470" y="6453"/>
                    </a:cubicBezTo>
                    <a:lnTo>
                      <a:pt x="11348" y="2229"/>
                    </a:lnTo>
                    <a:cubicBezTo>
                      <a:pt x="10458" y="806"/>
                      <a:pt x="8785" y="0"/>
                      <a:pt x="691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3"/>
              <p:cNvSpPr/>
              <p:nvPr/>
            </p:nvSpPr>
            <p:spPr>
              <a:xfrm>
                <a:off x="2014962" y="3550341"/>
                <a:ext cx="2075265" cy="505162"/>
              </a:xfrm>
              <a:custGeom>
                <a:rect b="b" l="l" r="r" t="t"/>
                <a:pathLst>
                  <a:path extrusionOk="0" h="25214" w="103582">
                    <a:moveTo>
                      <a:pt x="101405" y="1"/>
                    </a:moveTo>
                    <a:lnTo>
                      <a:pt x="101149" y="128"/>
                    </a:lnTo>
                    <a:cubicBezTo>
                      <a:pt x="102387" y="2645"/>
                      <a:pt x="102472" y="4736"/>
                      <a:pt x="102557" y="6613"/>
                    </a:cubicBezTo>
                    <a:cubicBezTo>
                      <a:pt x="102557" y="7423"/>
                      <a:pt x="102600" y="8234"/>
                      <a:pt x="102728" y="9002"/>
                    </a:cubicBezTo>
                    <a:lnTo>
                      <a:pt x="102984" y="8959"/>
                    </a:lnTo>
                    <a:lnTo>
                      <a:pt x="102984" y="8917"/>
                    </a:lnTo>
                    <a:lnTo>
                      <a:pt x="103197" y="8917"/>
                    </a:lnTo>
                    <a:cubicBezTo>
                      <a:pt x="103240" y="8959"/>
                      <a:pt x="103283" y="9002"/>
                      <a:pt x="103283" y="9045"/>
                    </a:cubicBezTo>
                    <a:cubicBezTo>
                      <a:pt x="103283" y="9215"/>
                      <a:pt x="103155" y="9386"/>
                      <a:pt x="102771" y="9599"/>
                    </a:cubicBezTo>
                    <a:cubicBezTo>
                      <a:pt x="96627" y="12543"/>
                      <a:pt x="89887" y="13737"/>
                      <a:pt x="83317" y="14932"/>
                    </a:cubicBezTo>
                    <a:cubicBezTo>
                      <a:pt x="80032" y="15486"/>
                      <a:pt x="76662" y="16084"/>
                      <a:pt x="73292" y="16084"/>
                    </a:cubicBezTo>
                    <a:lnTo>
                      <a:pt x="73207" y="16084"/>
                    </a:lnTo>
                    <a:cubicBezTo>
                      <a:pt x="64845" y="16084"/>
                      <a:pt x="56398" y="15102"/>
                      <a:pt x="48250" y="14164"/>
                    </a:cubicBezTo>
                    <a:lnTo>
                      <a:pt x="46714" y="13993"/>
                    </a:lnTo>
                    <a:cubicBezTo>
                      <a:pt x="45346" y="13826"/>
                      <a:pt x="43941" y="13658"/>
                      <a:pt x="42535" y="13658"/>
                    </a:cubicBezTo>
                    <a:cubicBezTo>
                      <a:pt x="41794" y="13658"/>
                      <a:pt x="41052" y="13705"/>
                      <a:pt x="40315" y="13823"/>
                    </a:cubicBezTo>
                    <a:cubicBezTo>
                      <a:pt x="38907" y="14121"/>
                      <a:pt x="37500" y="14548"/>
                      <a:pt x="36134" y="15102"/>
                    </a:cubicBezTo>
                    <a:lnTo>
                      <a:pt x="35452" y="15358"/>
                    </a:lnTo>
                    <a:cubicBezTo>
                      <a:pt x="31356" y="16852"/>
                      <a:pt x="27048" y="17961"/>
                      <a:pt x="22867" y="19027"/>
                    </a:cubicBezTo>
                    <a:lnTo>
                      <a:pt x="1" y="24957"/>
                    </a:lnTo>
                    <a:lnTo>
                      <a:pt x="43" y="25213"/>
                    </a:lnTo>
                    <a:lnTo>
                      <a:pt x="22952" y="19369"/>
                    </a:lnTo>
                    <a:cubicBezTo>
                      <a:pt x="27090" y="18302"/>
                      <a:pt x="31399" y="17193"/>
                      <a:pt x="35537" y="15657"/>
                    </a:cubicBezTo>
                    <a:lnTo>
                      <a:pt x="36220" y="15444"/>
                    </a:lnTo>
                    <a:cubicBezTo>
                      <a:pt x="37542" y="14889"/>
                      <a:pt x="38950" y="14463"/>
                      <a:pt x="40358" y="14164"/>
                    </a:cubicBezTo>
                    <a:cubicBezTo>
                      <a:pt x="41080" y="14046"/>
                      <a:pt x="41807" y="13999"/>
                      <a:pt x="42535" y="13999"/>
                    </a:cubicBezTo>
                    <a:cubicBezTo>
                      <a:pt x="43916" y="13999"/>
                      <a:pt x="45303" y="14167"/>
                      <a:pt x="46672" y="14335"/>
                    </a:cubicBezTo>
                    <a:lnTo>
                      <a:pt x="48207" y="14505"/>
                    </a:lnTo>
                    <a:cubicBezTo>
                      <a:pt x="56356" y="15444"/>
                      <a:pt x="64845" y="16425"/>
                      <a:pt x="73207" y="16425"/>
                    </a:cubicBezTo>
                    <a:lnTo>
                      <a:pt x="73249" y="16425"/>
                    </a:lnTo>
                    <a:cubicBezTo>
                      <a:pt x="76662" y="16425"/>
                      <a:pt x="80032" y="15828"/>
                      <a:pt x="83317" y="15273"/>
                    </a:cubicBezTo>
                    <a:cubicBezTo>
                      <a:pt x="89930" y="14079"/>
                      <a:pt x="96713" y="12884"/>
                      <a:pt x="102856" y="9898"/>
                    </a:cubicBezTo>
                    <a:cubicBezTo>
                      <a:pt x="103155" y="9727"/>
                      <a:pt x="103581" y="9514"/>
                      <a:pt x="103581" y="9087"/>
                    </a:cubicBezTo>
                    <a:cubicBezTo>
                      <a:pt x="103581" y="8917"/>
                      <a:pt x="103453" y="8789"/>
                      <a:pt x="103325" y="8746"/>
                    </a:cubicBezTo>
                    <a:cubicBezTo>
                      <a:pt x="103250" y="8696"/>
                      <a:pt x="103175" y="8675"/>
                      <a:pt x="103100" y="8675"/>
                    </a:cubicBezTo>
                    <a:cubicBezTo>
                      <a:pt x="103047" y="8675"/>
                      <a:pt x="102994" y="8686"/>
                      <a:pt x="102941" y="8703"/>
                    </a:cubicBezTo>
                    <a:cubicBezTo>
                      <a:pt x="102856" y="8021"/>
                      <a:pt x="102813" y="7338"/>
                      <a:pt x="102813" y="6613"/>
                    </a:cubicBezTo>
                    <a:cubicBezTo>
                      <a:pt x="102728" y="4693"/>
                      <a:pt x="102685" y="2560"/>
                      <a:pt x="101405"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3"/>
              <p:cNvSpPr/>
              <p:nvPr/>
            </p:nvSpPr>
            <p:spPr>
              <a:xfrm>
                <a:off x="1476501" y="2930257"/>
                <a:ext cx="700023" cy="865973"/>
              </a:xfrm>
              <a:custGeom>
                <a:rect b="b" l="l" r="r" t="t"/>
                <a:pathLst>
                  <a:path extrusionOk="0" h="43223" w="34940">
                    <a:moveTo>
                      <a:pt x="12043" y="0"/>
                    </a:moveTo>
                    <a:cubicBezTo>
                      <a:pt x="10848" y="0"/>
                      <a:pt x="9694" y="81"/>
                      <a:pt x="8746" y="192"/>
                    </a:cubicBezTo>
                    <a:cubicBezTo>
                      <a:pt x="7893" y="277"/>
                      <a:pt x="7125" y="192"/>
                      <a:pt x="6314" y="533"/>
                    </a:cubicBezTo>
                    <a:cubicBezTo>
                      <a:pt x="5461" y="875"/>
                      <a:pt x="4693" y="1344"/>
                      <a:pt x="4011" y="1941"/>
                    </a:cubicBezTo>
                    <a:cubicBezTo>
                      <a:pt x="2944" y="2752"/>
                      <a:pt x="1963" y="3648"/>
                      <a:pt x="982" y="4543"/>
                    </a:cubicBezTo>
                    <a:cubicBezTo>
                      <a:pt x="512" y="4970"/>
                      <a:pt x="1" y="5567"/>
                      <a:pt x="256" y="6165"/>
                    </a:cubicBezTo>
                    <a:cubicBezTo>
                      <a:pt x="427" y="6463"/>
                      <a:pt x="768" y="6634"/>
                      <a:pt x="1110" y="6634"/>
                    </a:cubicBezTo>
                    <a:cubicBezTo>
                      <a:pt x="1451" y="6634"/>
                      <a:pt x="1792" y="6549"/>
                      <a:pt x="2091" y="6421"/>
                    </a:cubicBezTo>
                    <a:cubicBezTo>
                      <a:pt x="2603" y="6165"/>
                      <a:pt x="3072" y="5866"/>
                      <a:pt x="3499" y="5482"/>
                    </a:cubicBezTo>
                    <a:cubicBezTo>
                      <a:pt x="4139" y="4842"/>
                      <a:pt x="4992" y="4373"/>
                      <a:pt x="5888" y="4117"/>
                    </a:cubicBezTo>
                    <a:lnTo>
                      <a:pt x="5888" y="4117"/>
                    </a:lnTo>
                    <a:cubicBezTo>
                      <a:pt x="5632" y="4373"/>
                      <a:pt x="5376" y="4586"/>
                      <a:pt x="5077" y="4799"/>
                    </a:cubicBezTo>
                    <a:cubicBezTo>
                      <a:pt x="4480" y="5311"/>
                      <a:pt x="4480" y="6207"/>
                      <a:pt x="5077" y="6719"/>
                    </a:cubicBezTo>
                    <a:cubicBezTo>
                      <a:pt x="5267" y="6877"/>
                      <a:pt x="5504" y="6965"/>
                      <a:pt x="5753" y="6965"/>
                    </a:cubicBezTo>
                    <a:cubicBezTo>
                      <a:pt x="5839" y="6965"/>
                      <a:pt x="5928" y="6955"/>
                      <a:pt x="6016" y="6932"/>
                    </a:cubicBezTo>
                    <a:cubicBezTo>
                      <a:pt x="6186" y="6932"/>
                      <a:pt x="6314" y="6932"/>
                      <a:pt x="6442" y="6890"/>
                    </a:cubicBezTo>
                    <a:lnTo>
                      <a:pt x="6698" y="6847"/>
                    </a:lnTo>
                    <a:lnTo>
                      <a:pt x="6698" y="6847"/>
                    </a:lnTo>
                    <a:cubicBezTo>
                      <a:pt x="6485" y="7060"/>
                      <a:pt x="6272" y="7316"/>
                      <a:pt x="6144" y="7572"/>
                    </a:cubicBezTo>
                    <a:lnTo>
                      <a:pt x="6101" y="7615"/>
                    </a:lnTo>
                    <a:cubicBezTo>
                      <a:pt x="5845" y="7828"/>
                      <a:pt x="5760" y="8170"/>
                      <a:pt x="5888" y="8468"/>
                    </a:cubicBezTo>
                    <a:cubicBezTo>
                      <a:pt x="6016" y="8724"/>
                      <a:pt x="6186" y="8895"/>
                      <a:pt x="6442" y="9023"/>
                    </a:cubicBezTo>
                    <a:cubicBezTo>
                      <a:pt x="6705" y="9169"/>
                      <a:pt x="6987" y="9235"/>
                      <a:pt x="7276" y="9235"/>
                    </a:cubicBezTo>
                    <a:cubicBezTo>
                      <a:pt x="7409" y="9235"/>
                      <a:pt x="7544" y="9221"/>
                      <a:pt x="7679" y="9193"/>
                    </a:cubicBezTo>
                    <a:lnTo>
                      <a:pt x="7679" y="9193"/>
                    </a:lnTo>
                    <a:cubicBezTo>
                      <a:pt x="7637" y="9279"/>
                      <a:pt x="7637" y="9407"/>
                      <a:pt x="7637" y="9535"/>
                    </a:cubicBezTo>
                    <a:cubicBezTo>
                      <a:pt x="7637" y="10004"/>
                      <a:pt x="7978" y="10431"/>
                      <a:pt x="8447" y="10601"/>
                    </a:cubicBezTo>
                    <a:cubicBezTo>
                      <a:pt x="8771" y="10718"/>
                      <a:pt x="9119" y="10764"/>
                      <a:pt x="9476" y="10764"/>
                    </a:cubicBezTo>
                    <a:cubicBezTo>
                      <a:pt x="10294" y="10764"/>
                      <a:pt x="11160" y="10524"/>
                      <a:pt x="11903" y="10345"/>
                    </a:cubicBezTo>
                    <a:cubicBezTo>
                      <a:pt x="13055" y="10047"/>
                      <a:pt x="14121" y="9663"/>
                      <a:pt x="15188" y="9151"/>
                    </a:cubicBezTo>
                    <a:cubicBezTo>
                      <a:pt x="15486" y="9279"/>
                      <a:pt x="15742" y="9407"/>
                      <a:pt x="15998" y="9620"/>
                    </a:cubicBezTo>
                    <a:cubicBezTo>
                      <a:pt x="16980" y="10601"/>
                      <a:pt x="17406" y="13545"/>
                      <a:pt x="17833" y="14867"/>
                    </a:cubicBezTo>
                    <a:cubicBezTo>
                      <a:pt x="19198" y="19005"/>
                      <a:pt x="20179" y="23314"/>
                      <a:pt x="20776" y="27666"/>
                    </a:cubicBezTo>
                    <a:cubicBezTo>
                      <a:pt x="21160" y="30268"/>
                      <a:pt x="21843" y="32529"/>
                      <a:pt x="19966" y="34747"/>
                    </a:cubicBezTo>
                    <a:cubicBezTo>
                      <a:pt x="17961" y="37051"/>
                      <a:pt x="17022" y="38203"/>
                      <a:pt x="19624" y="40549"/>
                    </a:cubicBezTo>
                    <a:cubicBezTo>
                      <a:pt x="20734" y="41530"/>
                      <a:pt x="21928" y="42554"/>
                      <a:pt x="23379" y="43024"/>
                    </a:cubicBezTo>
                    <a:cubicBezTo>
                      <a:pt x="23920" y="43156"/>
                      <a:pt x="24474" y="43222"/>
                      <a:pt x="25026" y="43222"/>
                    </a:cubicBezTo>
                    <a:cubicBezTo>
                      <a:pt x="26257" y="43222"/>
                      <a:pt x="27480" y="42890"/>
                      <a:pt x="28541" y="42213"/>
                    </a:cubicBezTo>
                    <a:cubicBezTo>
                      <a:pt x="30076" y="41274"/>
                      <a:pt x="31356" y="39995"/>
                      <a:pt x="32337" y="38501"/>
                    </a:cubicBezTo>
                    <a:cubicBezTo>
                      <a:pt x="34940" y="34833"/>
                      <a:pt x="34940" y="31804"/>
                      <a:pt x="33575" y="27666"/>
                    </a:cubicBezTo>
                    <a:lnTo>
                      <a:pt x="33447" y="27239"/>
                    </a:lnTo>
                    <a:cubicBezTo>
                      <a:pt x="32209" y="23229"/>
                      <a:pt x="30716" y="19304"/>
                      <a:pt x="29053" y="15465"/>
                    </a:cubicBezTo>
                    <a:cubicBezTo>
                      <a:pt x="27389" y="11753"/>
                      <a:pt x="25000" y="9023"/>
                      <a:pt x="22568" y="5823"/>
                    </a:cubicBezTo>
                    <a:cubicBezTo>
                      <a:pt x="21288" y="4117"/>
                      <a:pt x="19624" y="1898"/>
                      <a:pt x="17705" y="960"/>
                    </a:cubicBezTo>
                    <a:cubicBezTo>
                      <a:pt x="16228" y="235"/>
                      <a:pt x="14075" y="0"/>
                      <a:pt x="12043" y="0"/>
                    </a:cubicBezTo>
                    <a:close/>
                  </a:path>
                </a:pathLst>
              </a:custGeom>
              <a:solidFill>
                <a:srgbClr val="D98C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3"/>
              <p:cNvSpPr/>
              <p:nvPr/>
            </p:nvSpPr>
            <p:spPr>
              <a:xfrm>
                <a:off x="1542316" y="3196482"/>
                <a:ext cx="173523" cy="268409"/>
              </a:xfrm>
              <a:custGeom>
                <a:rect b="b" l="l" r="r" t="t"/>
                <a:pathLst>
                  <a:path extrusionOk="0" h="13397" w="8661">
                    <a:moveTo>
                      <a:pt x="640" y="1"/>
                    </a:moveTo>
                    <a:lnTo>
                      <a:pt x="640" y="1"/>
                    </a:lnTo>
                    <a:cubicBezTo>
                      <a:pt x="0" y="1622"/>
                      <a:pt x="1195" y="3328"/>
                      <a:pt x="1750" y="4011"/>
                    </a:cubicBezTo>
                    <a:cubicBezTo>
                      <a:pt x="1963" y="4310"/>
                      <a:pt x="2261" y="4608"/>
                      <a:pt x="2475" y="4864"/>
                    </a:cubicBezTo>
                    <a:cubicBezTo>
                      <a:pt x="3243" y="5589"/>
                      <a:pt x="3797" y="6443"/>
                      <a:pt x="4224" y="7381"/>
                    </a:cubicBezTo>
                    <a:cubicBezTo>
                      <a:pt x="4266" y="7509"/>
                      <a:pt x="4309" y="7637"/>
                      <a:pt x="4352" y="7765"/>
                    </a:cubicBezTo>
                    <a:cubicBezTo>
                      <a:pt x="4480" y="8448"/>
                      <a:pt x="4949" y="9045"/>
                      <a:pt x="5546" y="9386"/>
                    </a:cubicBezTo>
                    <a:lnTo>
                      <a:pt x="5717" y="9514"/>
                    </a:lnTo>
                    <a:cubicBezTo>
                      <a:pt x="7039" y="10453"/>
                      <a:pt x="7978" y="11818"/>
                      <a:pt x="8362" y="13396"/>
                    </a:cubicBezTo>
                    <a:lnTo>
                      <a:pt x="8661" y="13354"/>
                    </a:lnTo>
                    <a:cubicBezTo>
                      <a:pt x="8234" y="11690"/>
                      <a:pt x="7210" y="10240"/>
                      <a:pt x="5845" y="9258"/>
                    </a:cubicBezTo>
                    <a:lnTo>
                      <a:pt x="5674" y="9173"/>
                    </a:lnTo>
                    <a:cubicBezTo>
                      <a:pt x="5120" y="8832"/>
                      <a:pt x="4736" y="8320"/>
                      <a:pt x="4608" y="7680"/>
                    </a:cubicBezTo>
                    <a:cubicBezTo>
                      <a:pt x="4565" y="7552"/>
                      <a:pt x="4522" y="7424"/>
                      <a:pt x="4480" y="7296"/>
                    </a:cubicBezTo>
                    <a:cubicBezTo>
                      <a:pt x="4053" y="6315"/>
                      <a:pt x="3456" y="5419"/>
                      <a:pt x="2688" y="4694"/>
                    </a:cubicBezTo>
                    <a:cubicBezTo>
                      <a:pt x="2432" y="4395"/>
                      <a:pt x="2176" y="4139"/>
                      <a:pt x="1963" y="3840"/>
                    </a:cubicBezTo>
                    <a:cubicBezTo>
                      <a:pt x="1408" y="3200"/>
                      <a:pt x="299" y="1579"/>
                      <a:pt x="896" y="86"/>
                    </a:cubicBezTo>
                    <a:lnTo>
                      <a:pt x="64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3"/>
              <p:cNvSpPr/>
              <p:nvPr/>
            </p:nvSpPr>
            <p:spPr>
              <a:xfrm>
                <a:off x="1865400" y="3358886"/>
                <a:ext cx="57280" cy="217119"/>
              </a:xfrm>
              <a:custGeom>
                <a:rect b="b" l="l" r="r" t="t"/>
                <a:pathLst>
                  <a:path extrusionOk="0" h="10837" w="2859">
                    <a:moveTo>
                      <a:pt x="256" y="0"/>
                    </a:moveTo>
                    <a:lnTo>
                      <a:pt x="0" y="86"/>
                    </a:lnTo>
                    <a:cubicBezTo>
                      <a:pt x="768" y="3669"/>
                      <a:pt x="1664" y="7295"/>
                      <a:pt x="2602" y="10836"/>
                    </a:cubicBezTo>
                    <a:lnTo>
                      <a:pt x="2858" y="10751"/>
                    </a:lnTo>
                    <a:cubicBezTo>
                      <a:pt x="1920" y="7210"/>
                      <a:pt x="1024" y="3584"/>
                      <a:pt x="256" y="0"/>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3"/>
              <p:cNvSpPr/>
              <p:nvPr/>
            </p:nvSpPr>
            <p:spPr>
              <a:xfrm>
                <a:off x="302129" y="3371708"/>
                <a:ext cx="2079533" cy="1482330"/>
              </a:xfrm>
              <a:custGeom>
                <a:rect b="b" l="l" r="r" t="t"/>
                <a:pathLst>
                  <a:path extrusionOk="0" h="73987" w="103795">
                    <a:moveTo>
                      <a:pt x="103794" y="60451"/>
                    </a:moveTo>
                    <a:cubicBezTo>
                      <a:pt x="103792" y="60454"/>
                      <a:pt x="103789" y="60457"/>
                      <a:pt x="103787" y="60460"/>
                    </a:cubicBezTo>
                    <a:lnTo>
                      <a:pt x="103787" y="60460"/>
                    </a:lnTo>
                    <a:cubicBezTo>
                      <a:pt x="103790" y="60457"/>
                      <a:pt x="103792" y="60454"/>
                      <a:pt x="103794" y="60451"/>
                    </a:cubicBezTo>
                    <a:close/>
                    <a:moveTo>
                      <a:pt x="1067" y="0"/>
                    </a:moveTo>
                    <a:cubicBezTo>
                      <a:pt x="1" y="4992"/>
                      <a:pt x="171" y="8447"/>
                      <a:pt x="769" y="13524"/>
                    </a:cubicBezTo>
                    <a:cubicBezTo>
                      <a:pt x="1579" y="19795"/>
                      <a:pt x="3968" y="26279"/>
                      <a:pt x="6613" y="31996"/>
                    </a:cubicBezTo>
                    <a:cubicBezTo>
                      <a:pt x="10026" y="39590"/>
                      <a:pt x="14591" y="46543"/>
                      <a:pt x="20137" y="52729"/>
                    </a:cubicBezTo>
                    <a:cubicBezTo>
                      <a:pt x="25597" y="58787"/>
                      <a:pt x="31058" y="61731"/>
                      <a:pt x="38097" y="65399"/>
                    </a:cubicBezTo>
                    <a:cubicBezTo>
                      <a:pt x="47823" y="70476"/>
                      <a:pt x="58489" y="73377"/>
                      <a:pt x="69410" y="73932"/>
                    </a:cubicBezTo>
                    <a:cubicBezTo>
                      <a:pt x="70213" y="73968"/>
                      <a:pt x="71018" y="73987"/>
                      <a:pt x="71825" y="73987"/>
                    </a:cubicBezTo>
                    <a:cubicBezTo>
                      <a:pt x="82285" y="73987"/>
                      <a:pt x="92911" y="70874"/>
                      <a:pt x="100595" y="63864"/>
                    </a:cubicBezTo>
                    <a:cubicBezTo>
                      <a:pt x="101744" y="62800"/>
                      <a:pt x="102808" y="61651"/>
                      <a:pt x="103787" y="60460"/>
                    </a:cubicBezTo>
                    <a:lnTo>
                      <a:pt x="103787" y="60460"/>
                    </a:lnTo>
                    <a:cubicBezTo>
                      <a:pt x="102867" y="61561"/>
                      <a:pt x="96922" y="61689"/>
                      <a:pt x="95475" y="61901"/>
                    </a:cubicBezTo>
                    <a:cubicBezTo>
                      <a:pt x="92233" y="62371"/>
                      <a:pt x="88991" y="62712"/>
                      <a:pt x="85706" y="62840"/>
                    </a:cubicBezTo>
                    <a:cubicBezTo>
                      <a:pt x="84254" y="62915"/>
                      <a:pt x="82801" y="62952"/>
                      <a:pt x="81350" y="62952"/>
                    </a:cubicBezTo>
                    <a:cubicBezTo>
                      <a:pt x="75383" y="62952"/>
                      <a:pt x="69433" y="62318"/>
                      <a:pt x="63565" y="61048"/>
                    </a:cubicBezTo>
                    <a:cubicBezTo>
                      <a:pt x="38950" y="55673"/>
                      <a:pt x="20478" y="39504"/>
                      <a:pt x="9215" y="18430"/>
                    </a:cubicBezTo>
                    <a:cubicBezTo>
                      <a:pt x="5803" y="12073"/>
                      <a:pt x="3158" y="7082"/>
                      <a:pt x="106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3"/>
              <p:cNvSpPr/>
              <p:nvPr/>
            </p:nvSpPr>
            <p:spPr>
              <a:xfrm>
                <a:off x="691029" y="4118834"/>
                <a:ext cx="1180362" cy="628117"/>
              </a:xfrm>
              <a:custGeom>
                <a:rect b="b" l="l" r="r" t="t"/>
                <a:pathLst>
                  <a:path extrusionOk="0" h="31351" w="58915">
                    <a:moveTo>
                      <a:pt x="17862" y="0"/>
                    </a:moveTo>
                    <a:cubicBezTo>
                      <a:pt x="12021" y="0"/>
                      <a:pt x="5981" y="909"/>
                      <a:pt x="0" y="2725"/>
                    </a:cubicBezTo>
                    <a:lnTo>
                      <a:pt x="640" y="4773"/>
                    </a:lnTo>
                    <a:cubicBezTo>
                      <a:pt x="6421" y="3010"/>
                      <a:pt x="12252" y="2124"/>
                      <a:pt x="17885" y="2124"/>
                    </a:cubicBezTo>
                    <a:cubicBezTo>
                      <a:pt x="23975" y="2124"/>
                      <a:pt x="29834" y="3159"/>
                      <a:pt x="35153" y="5242"/>
                    </a:cubicBezTo>
                    <a:cubicBezTo>
                      <a:pt x="45434" y="9210"/>
                      <a:pt x="56568" y="18339"/>
                      <a:pt x="54350" y="31009"/>
                    </a:cubicBezTo>
                    <a:lnTo>
                      <a:pt x="56440" y="31351"/>
                    </a:lnTo>
                    <a:cubicBezTo>
                      <a:pt x="58915" y="17401"/>
                      <a:pt x="46927" y="7503"/>
                      <a:pt x="35921" y="3237"/>
                    </a:cubicBezTo>
                    <a:cubicBezTo>
                      <a:pt x="30359" y="1079"/>
                      <a:pt x="24228" y="0"/>
                      <a:pt x="178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3"/>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3"/>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3"/>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3"/>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0" name="Google Shape;800;p43"/>
          <p:cNvGrpSpPr/>
          <p:nvPr/>
        </p:nvGrpSpPr>
        <p:grpSpPr>
          <a:xfrm>
            <a:off x="6088004" y="1354893"/>
            <a:ext cx="686766" cy="497307"/>
            <a:chOff x="6088004" y="1354893"/>
            <a:chExt cx="686766" cy="497307"/>
          </a:xfrm>
        </p:grpSpPr>
        <p:grpSp>
          <p:nvGrpSpPr>
            <p:cNvPr id="801" name="Google Shape;801;p43"/>
            <p:cNvGrpSpPr/>
            <p:nvPr/>
          </p:nvGrpSpPr>
          <p:grpSpPr>
            <a:xfrm flipH="1">
              <a:off x="6088004" y="1592500"/>
              <a:ext cx="522225" cy="259700"/>
              <a:chOff x="-1391825" y="4240400"/>
              <a:chExt cx="522225" cy="259700"/>
            </a:xfrm>
          </p:grpSpPr>
          <p:sp>
            <p:nvSpPr>
              <p:cNvPr id="802" name="Google Shape;802;p43"/>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3"/>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04" name="Google Shape;804;p43"/>
            <p:cNvGrpSpPr/>
            <p:nvPr/>
          </p:nvGrpSpPr>
          <p:grpSpPr>
            <a:xfrm flipH="1">
              <a:off x="6499766" y="1354893"/>
              <a:ext cx="275004" cy="136758"/>
              <a:chOff x="-1391825" y="4240400"/>
              <a:chExt cx="522225" cy="259700"/>
            </a:xfrm>
          </p:grpSpPr>
          <p:sp>
            <p:nvSpPr>
              <p:cNvPr id="805" name="Google Shape;805;p43"/>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3"/>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807" name="Google Shape;807;p43"/>
          <p:cNvGrpSpPr/>
          <p:nvPr/>
        </p:nvGrpSpPr>
        <p:grpSpPr>
          <a:xfrm>
            <a:off x="6800675" y="1683825"/>
            <a:ext cx="167475" cy="354100"/>
            <a:chOff x="13256175" y="1380850"/>
            <a:chExt cx="167475" cy="354100"/>
          </a:xfrm>
        </p:grpSpPr>
        <p:sp>
          <p:nvSpPr>
            <p:cNvPr id="808" name="Google Shape;808;p43"/>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3"/>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0" name="Google Shape;810;p43"/>
          <p:cNvGrpSpPr/>
          <p:nvPr/>
        </p:nvGrpSpPr>
        <p:grpSpPr>
          <a:xfrm flipH="1" rot="-899910">
            <a:off x="7509774" y="867743"/>
            <a:ext cx="527894" cy="523707"/>
            <a:chOff x="14582925" y="1556650"/>
            <a:chExt cx="280525" cy="278300"/>
          </a:xfrm>
        </p:grpSpPr>
        <p:sp>
          <p:nvSpPr>
            <p:cNvPr id="811" name="Google Shape;811;p43"/>
            <p:cNvSpPr/>
            <p:nvPr/>
          </p:nvSpPr>
          <p:spPr>
            <a:xfrm>
              <a:off x="14656525" y="1556650"/>
              <a:ext cx="206925" cy="276500"/>
            </a:xfrm>
            <a:custGeom>
              <a:rect b="b" l="l" r="r" t="t"/>
              <a:pathLst>
                <a:path extrusionOk="0" h="11060" w="8277">
                  <a:moveTo>
                    <a:pt x="3676" y="1"/>
                  </a:moveTo>
                  <a:cubicBezTo>
                    <a:pt x="3645" y="1"/>
                    <a:pt x="3614" y="3"/>
                    <a:pt x="3584" y="7"/>
                  </a:cubicBezTo>
                  <a:cubicBezTo>
                    <a:pt x="3157" y="135"/>
                    <a:pt x="2986" y="605"/>
                    <a:pt x="2858" y="1031"/>
                  </a:cubicBezTo>
                  <a:cubicBezTo>
                    <a:pt x="2475" y="1970"/>
                    <a:pt x="1963" y="2866"/>
                    <a:pt x="1365" y="3676"/>
                  </a:cubicBezTo>
                  <a:cubicBezTo>
                    <a:pt x="725" y="4615"/>
                    <a:pt x="299" y="5681"/>
                    <a:pt x="171" y="6790"/>
                  </a:cubicBezTo>
                  <a:cubicBezTo>
                    <a:pt x="43" y="7729"/>
                    <a:pt x="0" y="8668"/>
                    <a:pt x="43" y="9606"/>
                  </a:cubicBezTo>
                  <a:cubicBezTo>
                    <a:pt x="128" y="10545"/>
                    <a:pt x="512" y="10929"/>
                    <a:pt x="1365" y="10971"/>
                  </a:cubicBezTo>
                  <a:lnTo>
                    <a:pt x="3285" y="11014"/>
                  </a:lnTo>
                  <a:lnTo>
                    <a:pt x="4736" y="11014"/>
                  </a:lnTo>
                  <a:lnTo>
                    <a:pt x="6655" y="11057"/>
                  </a:lnTo>
                  <a:cubicBezTo>
                    <a:pt x="6677" y="11059"/>
                    <a:pt x="6699" y="11060"/>
                    <a:pt x="6720" y="11060"/>
                  </a:cubicBezTo>
                  <a:cubicBezTo>
                    <a:pt x="7120" y="11060"/>
                    <a:pt x="7468" y="10693"/>
                    <a:pt x="7508" y="10289"/>
                  </a:cubicBezTo>
                  <a:cubicBezTo>
                    <a:pt x="7508" y="9819"/>
                    <a:pt x="7167" y="9435"/>
                    <a:pt x="6698" y="9435"/>
                  </a:cubicBezTo>
                  <a:lnTo>
                    <a:pt x="7039" y="9435"/>
                  </a:lnTo>
                  <a:cubicBezTo>
                    <a:pt x="7054" y="9436"/>
                    <a:pt x="7069" y="9437"/>
                    <a:pt x="7084" y="9437"/>
                  </a:cubicBezTo>
                  <a:cubicBezTo>
                    <a:pt x="7904" y="9437"/>
                    <a:pt x="8220" y="8277"/>
                    <a:pt x="7423" y="7900"/>
                  </a:cubicBezTo>
                  <a:cubicBezTo>
                    <a:pt x="7892" y="7900"/>
                    <a:pt x="8276" y="7558"/>
                    <a:pt x="8276" y="7089"/>
                  </a:cubicBezTo>
                  <a:lnTo>
                    <a:pt x="8276" y="7004"/>
                  </a:lnTo>
                  <a:cubicBezTo>
                    <a:pt x="8276" y="6577"/>
                    <a:pt x="7935" y="6236"/>
                    <a:pt x="7508" y="6193"/>
                  </a:cubicBezTo>
                  <a:lnTo>
                    <a:pt x="7423" y="6193"/>
                  </a:lnTo>
                  <a:cubicBezTo>
                    <a:pt x="7892" y="6193"/>
                    <a:pt x="8234" y="5852"/>
                    <a:pt x="8234" y="5383"/>
                  </a:cubicBezTo>
                  <a:cubicBezTo>
                    <a:pt x="8234" y="4956"/>
                    <a:pt x="7892" y="4572"/>
                    <a:pt x="7423" y="4572"/>
                  </a:cubicBezTo>
                  <a:cubicBezTo>
                    <a:pt x="6997" y="4572"/>
                    <a:pt x="6303" y="4655"/>
                    <a:pt x="5698" y="4655"/>
                  </a:cubicBezTo>
                  <a:cubicBezTo>
                    <a:pt x="5334" y="4655"/>
                    <a:pt x="5002" y="4625"/>
                    <a:pt x="4778" y="4529"/>
                  </a:cubicBezTo>
                  <a:cubicBezTo>
                    <a:pt x="3712" y="4018"/>
                    <a:pt x="4522" y="2226"/>
                    <a:pt x="4522" y="1373"/>
                  </a:cubicBezTo>
                  <a:cubicBezTo>
                    <a:pt x="4565" y="1031"/>
                    <a:pt x="4480" y="733"/>
                    <a:pt x="4352" y="434"/>
                  </a:cubicBezTo>
                  <a:cubicBezTo>
                    <a:pt x="4237" y="166"/>
                    <a:pt x="3950" y="1"/>
                    <a:pt x="36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3"/>
            <p:cNvSpPr/>
            <p:nvPr/>
          </p:nvSpPr>
          <p:spPr>
            <a:xfrm>
              <a:off x="14582925" y="1694925"/>
              <a:ext cx="69350" cy="140025"/>
            </a:xfrm>
            <a:custGeom>
              <a:rect b="b" l="l" r="r" t="t"/>
              <a:pathLst>
                <a:path extrusionOk="0" h="5601" w="2774">
                  <a:moveTo>
                    <a:pt x="1302" y="1"/>
                  </a:moveTo>
                  <a:cubicBezTo>
                    <a:pt x="1195" y="1"/>
                    <a:pt x="1088" y="22"/>
                    <a:pt x="982" y="65"/>
                  </a:cubicBezTo>
                  <a:cubicBezTo>
                    <a:pt x="214" y="449"/>
                    <a:pt x="427" y="2411"/>
                    <a:pt x="385" y="3094"/>
                  </a:cubicBezTo>
                  <a:cubicBezTo>
                    <a:pt x="385" y="3819"/>
                    <a:pt x="1" y="5483"/>
                    <a:pt x="1067" y="5568"/>
                  </a:cubicBezTo>
                  <a:cubicBezTo>
                    <a:pt x="1166" y="5590"/>
                    <a:pt x="1266" y="5601"/>
                    <a:pt x="1363" y="5601"/>
                  </a:cubicBezTo>
                  <a:cubicBezTo>
                    <a:pt x="1644" y="5601"/>
                    <a:pt x="1912" y="5513"/>
                    <a:pt x="2134" y="5355"/>
                  </a:cubicBezTo>
                  <a:cubicBezTo>
                    <a:pt x="2304" y="5142"/>
                    <a:pt x="2432" y="4886"/>
                    <a:pt x="2432" y="4630"/>
                  </a:cubicBezTo>
                  <a:cubicBezTo>
                    <a:pt x="2560" y="3819"/>
                    <a:pt x="2646" y="2966"/>
                    <a:pt x="2688" y="2155"/>
                  </a:cubicBezTo>
                  <a:cubicBezTo>
                    <a:pt x="2688" y="1814"/>
                    <a:pt x="2774" y="662"/>
                    <a:pt x="2518" y="364"/>
                  </a:cubicBezTo>
                  <a:cubicBezTo>
                    <a:pt x="2432" y="278"/>
                    <a:pt x="2390" y="278"/>
                    <a:pt x="2304" y="236"/>
                  </a:cubicBezTo>
                  <a:lnTo>
                    <a:pt x="2176" y="236"/>
                  </a:lnTo>
                  <a:lnTo>
                    <a:pt x="1622" y="65"/>
                  </a:lnTo>
                  <a:cubicBezTo>
                    <a:pt x="1515" y="22"/>
                    <a:pt x="1408" y="1"/>
                    <a:pt x="1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13" name="Google Shape;813;p43"/>
          <p:cNvGrpSpPr/>
          <p:nvPr/>
        </p:nvGrpSpPr>
        <p:grpSpPr>
          <a:xfrm>
            <a:off x="5000350" y="1852205"/>
            <a:ext cx="467176" cy="481344"/>
            <a:chOff x="8599300" y="718930"/>
            <a:chExt cx="467176" cy="481344"/>
          </a:xfrm>
        </p:grpSpPr>
        <p:grpSp>
          <p:nvGrpSpPr>
            <p:cNvPr id="814" name="Google Shape;814;p43"/>
            <p:cNvGrpSpPr/>
            <p:nvPr/>
          </p:nvGrpSpPr>
          <p:grpSpPr>
            <a:xfrm>
              <a:off x="8599300" y="718930"/>
              <a:ext cx="467176" cy="481344"/>
              <a:chOff x="-1586889" y="1214300"/>
              <a:chExt cx="305025" cy="314275"/>
            </a:xfrm>
          </p:grpSpPr>
          <p:sp>
            <p:nvSpPr>
              <p:cNvPr id="815" name="Google Shape;815;p43"/>
              <p:cNvSpPr/>
              <p:nvPr/>
            </p:nvSpPr>
            <p:spPr>
              <a:xfrm>
                <a:off x="-1586889" y="1214300"/>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3"/>
              <p:cNvSpPr/>
              <p:nvPr/>
            </p:nvSpPr>
            <p:spPr>
              <a:xfrm rot="-672933">
                <a:off x="-1545250" y="1306352"/>
                <a:ext cx="80425" cy="36450"/>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3"/>
              <p:cNvSpPr/>
              <p:nvPr/>
            </p:nvSpPr>
            <p:spPr>
              <a:xfrm>
                <a:off x="-1416775" y="1306350"/>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8" name="Google Shape;818;p43"/>
            <p:cNvSpPr/>
            <p:nvPr/>
          </p:nvSpPr>
          <p:spPr>
            <a:xfrm>
              <a:off x="8706408" y="985804"/>
              <a:ext cx="267267" cy="113168"/>
            </a:xfrm>
            <a:custGeom>
              <a:rect b="b" l="l" r="r" t="t"/>
              <a:pathLst>
                <a:path extrusionOk="0" h="2552" w="6027">
                  <a:moveTo>
                    <a:pt x="3253" y="1"/>
                  </a:moveTo>
                  <a:cubicBezTo>
                    <a:pt x="1960" y="38"/>
                    <a:pt x="702" y="925"/>
                    <a:pt x="0" y="2330"/>
                  </a:cubicBezTo>
                  <a:lnTo>
                    <a:pt x="407" y="2552"/>
                  </a:lnTo>
                  <a:cubicBezTo>
                    <a:pt x="1035" y="1295"/>
                    <a:pt x="2181" y="482"/>
                    <a:pt x="3253" y="482"/>
                  </a:cubicBezTo>
                  <a:cubicBezTo>
                    <a:pt x="4215" y="482"/>
                    <a:pt x="5028" y="1036"/>
                    <a:pt x="5620" y="2071"/>
                  </a:cubicBezTo>
                  <a:lnTo>
                    <a:pt x="6026" y="1849"/>
                  </a:lnTo>
                  <a:cubicBezTo>
                    <a:pt x="5324" y="666"/>
                    <a:pt x="4363" y="1"/>
                    <a:pt x="32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19" name="Google Shape;819;p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252" name="Shape 2252"/>
        <p:cNvGrpSpPr/>
        <p:nvPr/>
      </p:nvGrpSpPr>
      <p:grpSpPr>
        <a:xfrm>
          <a:off x="0" y="0"/>
          <a:ext cx="0" cy="0"/>
          <a:chOff x="0" y="0"/>
          <a:chExt cx="0" cy="0"/>
        </a:xfrm>
      </p:grpSpPr>
      <p:sp>
        <p:nvSpPr>
          <p:cNvPr id="2253" name="Google Shape;2253;p79"/>
          <p:cNvSpPr txBox="1"/>
          <p:nvPr>
            <p:ph type="title"/>
          </p:nvPr>
        </p:nvSpPr>
        <p:spPr>
          <a:xfrm>
            <a:off x="1388100" y="539500"/>
            <a:ext cx="6367800" cy="4064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THANK</a:t>
            </a:r>
            <a:r>
              <a:rPr lang="en"/>
              <a:t> YOU</a:t>
            </a:r>
            <a:endParaRPr/>
          </a:p>
        </p:txBody>
      </p:sp>
      <p:sp>
        <p:nvSpPr>
          <p:cNvPr id="2254" name="Google Shape;2254;p79"/>
          <p:cNvSpPr/>
          <p:nvPr/>
        </p:nvSpPr>
        <p:spPr>
          <a:xfrm>
            <a:off x="4117500" y="4310763"/>
            <a:ext cx="268018" cy="342424"/>
          </a:xfrm>
          <a:custGeom>
            <a:rect b="b" l="l" r="r" t="t"/>
            <a:pathLst>
              <a:path extrusionOk="0" h="11289" w="8836">
                <a:moveTo>
                  <a:pt x="2440" y="0"/>
                </a:moveTo>
                <a:cubicBezTo>
                  <a:pt x="1419" y="0"/>
                  <a:pt x="531" y="966"/>
                  <a:pt x="259" y="1932"/>
                </a:cubicBezTo>
                <a:cubicBezTo>
                  <a:pt x="1" y="2894"/>
                  <a:pt x="38" y="3892"/>
                  <a:pt x="296" y="4890"/>
                </a:cubicBezTo>
                <a:cubicBezTo>
                  <a:pt x="333" y="5149"/>
                  <a:pt x="407" y="5371"/>
                  <a:pt x="444" y="5629"/>
                </a:cubicBezTo>
                <a:cubicBezTo>
                  <a:pt x="962" y="7478"/>
                  <a:pt x="1664" y="9252"/>
                  <a:pt x="2589" y="10953"/>
                </a:cubicBezTo>
                <a:cubicBezTo>
                  <a:pt x="2711" y="11177"/>
                  <a:pt x="2933" y="11289"/>
                  <a:pt x="3152" y="11289"/>
                </a:cubicBezTo>
                <a:cubicBezTo>
                  <a:pt x="3331" y="11289"/>
                  <a:pt x="3507" y="11214"/>
                  <a:pt x="3624" y="11064"/>
                </a:cubicBezTo>
                <a:cubicBezTo>
                  <a:pt x="4289" y="10214"/>
                  <a:pt x="4807" y="9252"/>
                  <a:pt x="5398" y="8365"/>
                </a:cubicBezTo>
                <a:cubicBezTo>
                  <a:pt x="6433" y="6886"/>
                  <a:pt x="7358" y="5334"/>
                  <a:pt x="8171" y="3781"/>
                </a:cubicBezTo>
                <a:cubicBezTo>
                  <a:pt x="8356" y="3448"/>
                  <a:pt x="8467" y="3115"/>
                  <a:pt x="8541" y="2783"/>
                </a:cubicBezTo>
                <a:cubicBezTo>
                  <a:pt x="8835" y="1285"/>
                  <a:pt x="8026" y="445"/>
                  <a:pt x="7094" y="445"/>
                </a:cubicBezTo>
                <a:cubicBezTo>
                  <a:pt x="6738" y="445"/>
                  <a:pt x="6364" y="568"/>
                  <a:pt x="6027" y="823"/>
                </a:cubicBezTo>
                <a:cubicBezTo>
                  <a:pt x="5109" y="1558"/>
                  <a:pt x="4483" y="2802"/>
                  <a:pt x="4040" y="3870"/>
                </a:cubicBezTo>
                <a:lnTo>
                  <a:pt x="4040" y="3870"/>
                </a:lnTo>
                <a:cubicBezTo>
                  <a:pt x="4435" y="2896"/>
                  <a:pt x="4281" y="671"/>
                  <a:pt x="3143" y="158"/>
                </a:cubicBezTo>
                <a:cubicBezTo>
                  <a:pt x="2906" y="49"/>
                  <a:pt x="2669"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79"/>
          <p:cNvSpPr/>
          <p:nvPr/>
        </p:nvSpPr>
        <p:spPr>
          <a:xfrm>
            <a:off x="4578079" y="4124217"/>
            <a:ext cx="298714" cy="342454"/>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79"/>
          <p:cNvSpPr/>
          <p:nvPr/>
        </p:nvSpPr>
        <p:spPr>
          <a:xfrm>
            <a:off x="4620463" y="2742450"/>
            <a:ext cx="213935" cy="246603"/>
          </a:xfrm>
          <a:custGeom>
            <a:rect b="b" l="l" r="r" t="t"/>
            <a:pathLst>
              <a:path extrusionOk="0" h="8130" w="7053">
                <a:moveTo>
                  <a:pt x="1951" y="0"/>
                </a:moveTo>
                <a:cubicBezTo>
                  <a:pt x="1137" y="0"/>
                  <a:pt x="434" y="719"/>
                  <a:pt x="223" y="1412"/>
                </a:cubicBezTo>
                <a:cubicBezTo>
                  <a:pt x="1" y="2078"/>
                  <a:pt x="1" y="2817"/>
                  <a:pt x="223" y="3520"/>
                </a:cubicBezTo>
                <a:cubicBezTo>
                  <a:pt x="260" y="3705"/>
                  <a:pt x="297" y="3889"/>
                  <a:pt x="334" y="4074"/>
                </a:cubicBezTo>
                <a:cubicBezTo>
                  <a:pt x="777" y="5405"/>
                  <a:pt x="1332" y="6699"/>
                  <a:pt x="2071" y="7882"/>
                </a:cubicBezTo>
                <a:cubicBezTo>
                  <a:pt x="2173" y="8045"/>
                  <a:pt x="2353" y="8129"/>
                  <a:pt x="2531" y="8129"/>
                </a:cubicBezTo>
                <a:cubicBezTo>
                  <a:pt x="2677" y="8129"/>
                  <a:pt x="2822" y="8073"/>
                  <a:pt x="2922" y="7956"/>
                </a:cubicBezTo>
                <a:cubicBezTo>
                  <a:pt x="3476" y="7328"/>
                  <a:pt x="3883" y="6662"/>
                  <a:pt x="4363" y="5997"/>
                </a:cubicBezTo>
                <a:cubicBezTo>
                  <a:pt x="5177" y="4962"/>
                  <a:pt x="5916" y="3852"/>
                  <a:pt x="6545" y="2706"/>
                </a:cubicBezTo>
                <a:cubicBezTo>
                  <a:pt x="6693" y="2485"/>
                  <a:pt x="6767" y="2263"/>
                  <a:pt x="6841" y="2004"/>
                </a:cubicBezTo>
                <a:cubicBezTo>
                  <a:pt x="7052" y="945"/>
                  <a:pt x="6430" y="341"/>
                  <a:pt x="5707" y="341"/>
                </a:cubicBezTo>
                <a:cubicBezTo>
                  <a:pt x="5420" y="341"/>
                  <a:pt x="5117" y="436"/>
                  <a:pt x="4844" y="636"/>
                </a:cubicBezTo>
                <a:cubicBezTo>
                  <a:pt x="4142" y="1163"/>
                  <a:pt x="3606" y="1890"/>
                  <a:pt x="3269" y="2690"/>
                </a:cubicBezTo>
                <a:lnTo>
                  <a:pt x="3269" y="2690"/>
                </a:lnTo>
                <a:cubicBezTo>
                  <a:pt x="3531" y="1936"/>
                  <a:pt x="3352" y="467"/>
                  <a:pt x="2515" y="118"/>
                </a:cubicBezTo>
                <a:cubicBezTo>
                  <a:pt x="2324" y="37"/>
                  <a:pt x="2135" y="0"/>
                  <a:pt x="1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57" name="Google Shape;2257;p79"/>
          <p:cNvGrpSpPr/>
          <p:nvPr/>
        </p:nvGrpSpPr>
        <p:grpSpPr>
          <a:xfrm>
            <a:off x="4051736" y="2939186"/>
            <a:ext cx="833633" cy="868636"/>
            <a:chOff x="2220002" y="1905008"/>
            <a:chExt cx="305025" cy="304187"/>
          </a:xfrm>
        </p:grpSpPr>
        <p:sp>
          <p:nvSpPr>
            <p:cNvPr id="2258" name="Google Shape;2258;p79"/>
            <p:cNvSpPr/>
            <p:nvPr/>
          </p:nvSpPr>
          <p:spPr>
            <a:xfrm>
              <a:off x="2220002" y="1905008"/>
              <a:ext cx="305025" cy="304187"/>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79"/>
            <p:cNvSpPr/>
            <p:nvPr/>
          </p:nvSpPr>
          <p:spPr>
            <a:xfrm rot="-10016331">
              <a:off x="2279796" y="2075777"/>
              <a:ext cx="171083" cy="79731"/>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79"/>
            <p:cNvSpPr/>
            <p:nvPr/>
          </p:nvSpPr>
          <p:spPr>
            <a:xfrm rot="10246181">
              <a:off x="2269371" y="1992203"/>
              <a:ext cx="80323" cy="36024"/>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79"/>
            <p:cNvSpPr/>
            <p:nvPr/>
          </p:nvSpPr>
          <p:spPr>
            <a:xfrm rot="-10756665">
              <a:off x="2397757" y="2007336"/>
              <a:ext cx="80391" cy="36466"/>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2" name="Google Shape;2262;p79"/>
          <p:cNvGrpSpPr/>
          <p:nvPr/>
        </p:nvGrpSpPr>
        <p:grpSpPr>
          <a:xfrm flipH="1" rot="360973">
            <a:off x="1176664" y="656863"/>
            <a:ext cx="770456" cy="670914"/>
            <a:chOff x="1434628" y="2199861"/>
            <a:chExt cx="363255" cy="316293"/>
          </a:xfrm>
        </p:grpSpPr>
        <p:sp>
          <p:nvSpPr>
            <p:cNvPr id="2263" name="Google Shape;2263;p79"/>
            <p:cNvSpPr/>
            <p:nvPr/>
          </p:nvSpPr>
          <p:spPr>
            <a:xfrm>
              <a:off x="1434628" y="2199861"/>
              <a:ext cx="363255" cy="273558"/>
            </a:xfrm>
            <a:custGeom>
              <a:rect b="b" l="l" r="r" t="t"/>
              <a:pathLst>
                <a:path extrusionOk="0" h="13654" w="18131">
                  <a:moveTo>
                    <a:pt x="2352" y="0"/>
                  </a:moveTo>
                  <a:cubicBezTo>
                    <a:pt x="1576" y="0"/>
                    <a:pt x="790" y="57"/>
                    <a:pt x="0" y="173"/>
                  </a:cubicBezTo>
                  <a:lnTo>
                    <a:pt x="85" y="728"/>
                  </a:lnTo>
                  <a:cubicBezTo>
                    <a:pt x="868" y="608"/>
                    <a:pt x="1646" y="551"/>
                    <a:pt x="2414" y="551"/>
                  </a:cubicBezTo>
                  <a:cubicBezTo>
                    <a:pt x="9894" y="551"/>
                    <a:pt x="16458" y="6032"/>
                    <a:pt x="17619" y="13654"/>
                  </a:cubicBezTo>
                  <a:lnTo>
                    <a:pt x="18131" y="13569"/>
                  </a:lnTo>
                  <a:cubicBezTo>
                    <a:pt x="16929" y="5656"/>
                    <a:pt x="10119" y="0"/>
                    <a:pt x="235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79"/>
            <p:cNvSpPr/>
            <p:nvPr/>
          </p:nvSpPr>
          <p:spPr>
            <a:xfrm>
              <a:off x="1451718" y="2315463"/>
              <a:ext cx="231645" cy="175066"/>
            </a:xfrm>
            <a:custGeom>
              <a:rect b="b" l="l" r="r" t="t"/>
              <a:pathLst>
                <a:path extrusionOk="0" h="8738" w="11562">
                  <a:moveTo>
                    <a:pt x="1547" y="1"/>
                  </a:moveTo>
                  <a:cubicBezTo>
                    <a:pt x="1037" y="1"/>
                    <a:pt x="520" y="40"/>
                    <a:pt x="0" y="120"/>
                  </a:cubicBezTo>
                  <a:lnTo>
                    <a:pt x="86" y="632"/>
                  </a:lnTo>
                  <a:cubicBezTo>
                    <a:pt x="558" y="562"/>
                    <a:pt x="1027" y="529"/>
                    <a:pt x="1490" y="529"/>
                  </a:cubicBezTo>
                  <a:cubicBezTo>
                    <a:pt x="6182" y="529"/>
                    <a:pt x="10312" y="3962"/>
                    <a:pt x="11050" y="8737"/>
                  </a:cubicBezTo>
                  <a:lnTo>
                    <a:pt x="11561" y="8652"/>
                  </a:lnTo>
                  <a:cubicBezTo>
                    <a:pt x="10827" y="3626"/>
                    <a:pt x="6483" y="1"/>
                    <a:pt x="15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79"/>
            <p:cNvSpPr/>
            <p:nvPr/>
          </p:nvSpPr>
          <p:spPr>
            <a:xfrm>
              <a:off x="1465381" y="2409027"/>
              <a:ext cx="125680" cy="96028"/>
            </a:xfrm>
            <a:custGeom>
              <a:rect b="b" l="l" r="r" t="t"/>
              <a:pathLst>
                <a:path extrusionOk="0" h="4793" w="6273">
                  <a:moveTo>
                    <a:pt x="798" y="1"/>
                  </a:moveTo>
                  <a:cubicBezTo>
                    <a:pt x="536" y="1"/>
                    <a:pt x="269" y="19"/>
                    <a:pt x="1" y="57"/>
                  </a:cubicBezTo>
                  <a:lnTo>
                    <a:pt x="86" y="612"/>
                  </a:lnTo>
                  <a:cubicBezTo>
                    <a:pt x="347" y="571"/>
                    <a:pt x="606" y="551"/>
                    <a:pt x="861" y="551"/>
                  </a:cubicBezTo>
                  <a:cubicBezTo>
                    <a:pt x="3278" y="551"/>
                    <a:pt x="5370" y="2323"/>
                    <a:pt x="5717" y="4792"/>
                  </a:cubicBezTo>
                  <a:lnTo>
                    <a:pt x="6272" y="4707"/>
                  </a:lnTo>
                  <a:cubicBezTo>
                    <a:pt x="5844" y="1946"/>
                    <a:pt x="3503" y="1"/>
                    <a:pt x="798"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79"/>
            <p:cNvSpPr/>
            <p:nvPr/>
          </p:nvSpPr>
          <p:spPr>
            <a:xfrm>
              <a:off x="1477362" y="2487584"/>
              <a:ext cx="35903" cy="28570"/>
            </a:xfrm>
            <a:custGeom>
              <a:rect b="b" l="l" r="r" t="t"/>
              <a:pathLst>
                <a:path extrusionOk="0" h="1426" w="1792">
                  <a:moveTo>
                    <a:pt x="231" y="1"/>
                  </a:moveTo>
                  <a:cubicBezTo>
                    <a:pt x="155" y="1"/>
                    <a:pt x="78" y="6"/>
                    <a:pt x="0" y="18"/>
                  </a:cubicBezTo>
                  <a:lnTo>
                    <a:pt x="86" y="530"/>
                  </a:lnTo>
                  <a:cubicBezTo>
                    <a:pt x="133" y="523"/>
                    <a:pt x="181" y="519"/>
                    <a:pt x="228" y="519"/>
                  </a:cubicBezTo>
                  <a:cubicBezTo>
                    <a:pt x="732" y="519"/>
                    <a:pt x="1202" y="919"/>
                    <a:pt x="1280" y="1426"/>
                  </a:cubicBezTo>
                  <a:lnTo>
                    <a:pt x="1792" y="1341"/>
                  </a:lnTo>
                  <a:cubicBezTo>
                    <a:pt x="1676" y="565"/>
                    <a:pt x="995" y="1"/>
                    <a:pt x="23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67" name="Google Shape;2267;p79"/>
          <p:cNvGrpSpPr/>
          <p:nvPr/>
        </p:nvGrpSpPr>
        <p:grpSpPr>
          <a:xfrm flipH="1">
            <a:off x="6574036" y="3321401"/>
            <a:ext cx="1070972" cy="802814"/>
            <a:chOff x="13519600" y="1618956"/>
            <a:chExt cx="1138000" cy="852969"/>
          </a:xfrm>
        </p:grpSpPr>
        <p:sp>
          <p:nvSpPr>
            <p:cNvPr id="2268" name="Google Shape;2268;p79"/>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79"/>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79"/>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1" name="Google Shape;2271;p79"/>
          <p:cNvGrpSpPr/>
          <p:nvPr/>
        </p:nvGrpSpPr>
        <p:grpSpPr>
          <a:xfrm>
            <a:off x="1210145" y="2862461"/>
            <a:ext cx="1152921" cy="865709"/>
            <a:chOff x="11717200" y="1003300"/>
            <a:chExt cx="987428" cy="741379"/>
          </a:xfrm>
        </p:grpSpPr>
        <p:sp>
          <p:nvSpPr>
            <p:cNvPr id="2272" name="Google Shape;2272;p79"/>
            <p:cNvSpPr/>
            <p:nvPr/>
          </p:nvSpPr>
          <p:spPr>
            <a:xfrm>
              <a:off x="11717200" y="1003300"/>
              <a:ext cx="868150" cy="482100"/>
            </a:xfrm>
            <a:custGeom>
              <a:rect b="b" l="l" r="r" t="t"/>
              <a:pathLst>
                <a:path extrusionOk="0" h="19284" w="34726">
                  <a:moveTo>
                    <a:pt x="17363" y="0"/>
                  </a:moveTo>
                  <a:cubicBezTo>
                    <a:pt x="7764" y="0"/>
                    <a:pt x="0" y="4309"/>
                    <a:pt x="0" y="9642"/>
                  </a:cubicBezTo>
                  <a:cubicBezTo>
                    <a:pt x="0" y="14974"/>
                    <a:pt x="7764" y="19283"/>
                    <a:pt x="17363" y="19283"/>
                  </a:cubicBezTo>
                  <a:cubicBezTo>
                    <a:pt x="26962" y="19283"/>
                    <a:pt x="34726" y="14974"/>
                    <a:pt x="34726" y="9642"/>
                  </a:cubicBezTo>
                  <a:cubicBezTo>
                    <a:pt x="34726" y="4309"/>
                    <a:pt x="26962" y="0"/>
                    <a:pt x="1736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79"/>
            <p:cNvSpPr/>
            <p:nvPr/>
          </p:nvSpPr>
          <p:spPr>
            <a:xfrm rot="-2992783">
              <a:off x="12351520" y="1317929"/>
              <a:ext cx="240002" cy="407429"/>
            </a:xfrm>
            <a:custGeom>
              <a:rect b="b" l="l" r="r" t="t"/>
              <a:pathLst>
                <a:path extrusionOk="0" h="16297" w="9600">
                  <a:moveTo>
                    <a:pt x="2091" y="0"/>
                  </a:moveTo>
                  <a:lnTo>
                    <a:pt x="2091" y="0"/>
                  </a:lnTo>
                  <a:cubicBezTo>
                    <a:pt x="1" y="5333"/>
                    <a:pt x="427" y="11348"/>
                    <a:pt x="3243" y="16297"/>
                  </a:cubicBezTo>
                  <a:cubicBezTo>
                    <a:pt x="2518" y="10410"/>
                    <a:pt x="4907" y="4522"/>
                    <a:pt x="9599" y="854"/>
                  </a:cubicBezTo>
                  <a:lnTo>
                    <a:pt x="2091"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79"/>
            <p:cNvSpPr/>
            <p:nvPr/>
          </p:nvSpPr>
          <p:spPr>
            <a:xfrm>
              <a:off x="11830250" y="1176775"/>
              <a:ext cx="543950" cy="145650"/>
            </a:xfrm>
            <a:custGeom>
              <a:rect b="b" l="l" r="r" t="t"/>
              <a:pathLst>
                <a:path extrusionOk="0" h="5826" w="21758">
                  <a:moveTo>
                    <a:pt x="7230" y="271"/>
                  </a:moveTo>
                  <a:lnTo>
                    <a:pt x="7230" y="271"/>
                  </a:lnTo>
                  <a:cubicBezTo>
                    <a:pt x="7436" y="276"/>
                    <a:pt x="7643" y="360"/>
                    <a:pt x="7850" y="484"/>
                  </a:cubicBezTo>
                  <a:cubicBezTo>
                    <a:pt x="8276" y="740"/>
                    <a:pt x="8447" y="1252"/>
                    <a:pt x="8234" y="1722"/>
                  </a:cubicBezTo>
                  <a:cubicBezTo>
                    <a:pt x="8063" y="2191"/>
                    <a:pt x="7764" y="2617"/>
                    <a:pt x="7381" y="2959"/>
                  </a:cubicBezTo>
                  <a:cubicBezTo>
                    <a:pt x="7039" y="3215"/>
                    <a:pt x="6655" y="3471"/>
                    <a:pt x="6271" y="3599"/>
                  </a:cubicBezTo>
                  <a:cubicBezTo>
                    <a:pt x="5887" y="3044"/>
                    <a:pt x="5759" y="2361"/>
                    <a:pt x="5887" y="1679"/>
                  </a:cubicBezTo>
                  <a:cubicBezTo>
                    <a:pt x="5973" y="1252"/>
                    <a:pt x="6186" y="868"/>
                    <a:pt x="6527" y="570"/>
                  </a:cubicBezTo>
                  <a:cubicBezTo>
                    <a:pt x="6735" y="403"/>
                    <a:pt x="6943" y="278"/>
                    <a:pt x="7230" y="271"/>
                  </a:cubicBezTo>
                  <a:close/>
                  <a:moveTo>
                    <a:pt x="15785" y="399"/>
                  </a:moveTo>
                  <a:cubicBezTo>
                    <a:pt x="16510" y="399"/>
                    <a:pt x="17150" y="911"/>
                    <a:pt x="17278" y="1636"/>
                  </a:cubicBezTo>
                  <a:cubicBezTo>
                    <a:pt x="17320" y="2276"/>
                    <a:pt x="16979" y="2831"/>
                    <a:pt x="16211" y="3471"/>
                  </a:cubicBezTo>
                  <a:cubicBezTo>
                    <a:pt x="15742" y="3812"/>
                    <a:pt x="15315" y="4111"/>
                    <a:pt x="14803" y="4367"/>
                  </a:cubicBezTo>
                  <a:cubicBezTo>
                    <a:pt x="14462" y="4025"/>
                    <a:pt x="14164" y="3599"/>
                    <a:pt x="14036" y="3129"/>
                  </a:cubicBezTo>
                  <a:cubicBezTo>
                    <a:pt x="13865" y="2447"/>
                    <a:pt x="13993" y="1722"/>
                    <a:pt x="14377" y="1124"/>
                  </a:cubicBezTo>
                  <a:cubicBezTo>
                    <a:pt x="14718" y="655"/>
                    <a:pt x="15230" y="399"/>
                    <a:pt x="15785" y="399"/>
                  </a:cubicBezTo>
                  <a:close/>
                  <a:moveTo>
                    <a:pt x="7232" y="1"/>
                  </a:moveTo>
                  <a:cubicBezTo>
                    <a:pt x="6910" y="1"/>
                    <a:pt x="6594" y="119"/>
                    <a:pt x="6357" y="356"/>
                  </a:cubicBezTo>
                  <a:cubicBezTo>
                    <a:pt x="5973" y="698"/>
                    <a:pt x="5717" y="1124"/>
                    <a:pt x="5589" y="1636"/>
                  </a:cubicBezTo>
                  <a:cubicBezTo>
                    <a:pt x="5461" y="2361"/>
                    <a:pt x="5631" y="3087"/>
                    <a:pt x="6015" y="3684"/>
                  </a:cubicBezTo>
                  <a:cubicBezTo>
                    <a:pt x="5418" y="3897"/>
                    <a:pt x="4821" y="4025"/>
                    <a:pt x="4224" y="4111"/>
                  </a:cubicBezTo>
                  <a:cubicBezTo>
                    <a:pt x="3873" y="4187"/>
                    <a:pt x="3523" y="4225"/>
                    <a:pt x="3176" y="4225"/>
                  </a:cubicBezTo>
                  <a:cubicBezTo>
                    <a:pt x="2552" y="4225"/>
                    <a:pt x="1941" y="4101"/>
                    <a:pt x="1365" y="3855"/>
                  </a:cubicBezTo>
                  <a:cubicBezTo>
                    <a:pt x="896" y="3599"/>
                    <a:pt x="512" y="3129"/>
                    <a:pt x="384" y="2617"/>
                  </a:cubicBezTo>
                  <a:cubicBezTo>
                    <a:pt x="256" y="2234"/>
                    <a:pt x="299" y="1850"/>
                    <a:pt x="512" y="1551"/>
                  </a:cubicBezTo>
                  <a:lnTo>
                    <a:pt x="299" y="1380"/>
                  </a:lnTo>
                  <a:cubicBezTo>
                    <a:pt x="43" y="1764"/>
                    <a:pt x="0" y="2234"/>
                    <a:pt x="128" y="2660"/>
                  </a:cubicBezTo>
                  <a:cubicBezTo>
                    <a:pt x="256" y="3300"/>
                    <a:pt x="683" y="3812"/>
                    <a:pt x="1237" y="4111"/>
                  </a:cubicBezTo>
                  <a:cubicBezTo>
                    <a:pt x="1849" y="4389"/>
                    <a:pt x="2515" y="4522"/>
                    <a:pt x="3188" y="4522"/>
                  </a:cubicBezTo>
                  <a:cubicBezTo>
                    <a:pt x="3548" y="4522"/>
                    <a:pt x="3909" y="4484"/>
                    <a:pt x="4266" y="4409"/>
                  </a:cubicBezTo>
                  <a:cubicBezTo>
                    <a:pt x="4906" y="4324"/>
                    <a:pt x="5546" y="4153"/>
                    <a:pt x="6143" y="3940"/>
                  </a:cubicBezTo>
                  <a:cubicBezTo>
                    <a:pt x="6399" y="4281"/>
                    <a:pt x="6655" y="4580"/>
                    <a:pt x="6997" y="4836"/>
                  </a:cubicBezTo>
                  <a:cubicBezTo>
                    <a:pt x="7963" y="5440"/>
                    <a:pt x="9082" y="5778"/>
                    <a:pt x="10209" y="5778"/>
                  </a:cubicBezTo>
                  <a:cubicBezTo>
                    <a:pt x="10276" y="5778"/>
                    <a:pt x="10343" y="5777"/>
                    <a:pt x="10409" y="5774"/>
                  </a:cubicBezTo>
                  <a:cubicBezTo>
                    <a:pt x="11945" y="5732"/>
                    <a:pt x="13438" y="5390"/>
                    <a:pt x="14803" y="4708"/>
                  </a:cubicBezTo>
                  <a:cubicBezTo>
                    <a:pt x="15187" y="5049"/>
                    <a:pt x="15657" y="5305"/>
                    <a:pt x="16169" y="5476"/>
                  </a:cubicBezTo>
                  <a:cubicBezTo>
                    <a:pt x="16839" y="5699"/>
                    <a:pt x="17542" y="5825"/>
                    <a:pt x="18249" y="5825"/>
                  </a:cubicBezTo>
                  <a:cubicBezTo>
                    <a:pt x="18352" y="5825"/>
                    <a:pt x="18455" y="5822"/>
                    <a:pt x="18558" y="5817"/>
                  </a:cubicBezTo>
                  <a:lnTo>
                    <a:pt x="19496" y="5817"/>
                  </a:lnTo>
                  <a:cubicBezTo>
                    <a:pt x="20264" y="5817"/>
                    <a:pt x="21032" y="5646"/>
                    <a:pt x="21757" y="5305"/>
                  </a:cubicBezTo>
                  <a:lnTo>
                    <a:pt x="21629" y="5049"/>
                  </a:lnTo>
                  <a:cubicBezTo>
                    <a:pt x="20947" y="5390"/>
                    <a:pt x="20221" y="5518"/>
                    <a:pt x="19453" y="5518"/>
                  </a:cubicBezTo>
                  <a:cubicBezTo>
                    <a:pt x="19175" y="5552"/>
                    <a:pt x="18893" y="5568"/>
                    <a:pt x="18611" y="5568"/>
                  </a:cubicBezTo>
                  <a:cubicBezTo>
                    <a:pt x="17813" y="5568"/>
                    <a:pt x="17010" y="5440"/>
                    <a:pt x="16254" y="5220"/>
                  </a:cubicBezTo>
                  <a:cubicBezTo>
                    <a:pt x="15827" y="5092"/>
                    <a:pt x="15401" y="4836"/>
                    <a:pt x="15059" y="4537"/>
                  </a:cubicBezTo>
                  <a:cubicBezTo>
                    <a:pt x="15529" y="4281"/>
                    <a:pt x="15955" y="3983"/>
                    <a:pt x="16382" y="3684"/>
                  </a:cubicBezTo>
                  <a:cubicBezTo>
                    <a:pt x="16937" y="3215"/>
                    <a:pt x="17662" y="2532"/>
                    <a:pt x="17534" y="1594"/>
                  </a:cubicBezTo>
                  <a:cubicBezTo>
                    <a:pt x="17406" y="740"/>
                    <a:pt x="16638" y="143"/>
                    <a:pt x="15785" y="143"/>
                  </a:cubicBezTo>
                  <a:cubicBezTo>
                    <a:pt x="15145" y="143"/>
                    <a:pt x="14548" y="442"/>
                    <a:pt x="14206" y="954"/>
                  </a:cubicBezTo>
                  <a:cubicBezTo>
                    <a:pt x="13737" y="1594"/>
                    <a:pt x="13566" y="2404"/>
                    <a:pt x="13780" y="3172"/>
                  </a:cubicBezTo>
                  <a:cubicBezTo>
                    <a:pt x="13950" y="3684"/>
                    <a:pt x="14206" y="4111"/>
                    <a:pt x="14590" y="4495"/>
                  </a:cubicBezTo>
                  <a:cubicBezTo>
                    <a:pt x="13268" y="5134"/>
                    <a:pt x="11860" y="5476"/>
                    <a:pt x="10409" y="5476"/>
                  </a:cubicBezTo>
                  <a:lnTo>
                    <a:pt x="10367" y="5476"/>
                  </a:lnTo>
                  <a:cubicBezTo>
                    <a:pt x="10295" y="5478"/>
                    <a:pt x="10223" y="5480"/>
                    <a:pt x="10151" y="5480"/>
                  </a:cubicBezTo>
                  <a:cubicBezTo>
                    <a:pt x="9077" y="5480"/>
                    <a:pt x="8047" y="5180"/>
                    <a:pt x="7167" y="4580"/>
                  </a:cubicBezTo>
                  <a:cubicBezTo>
                    <a:pt x="6869" y="4367"/>
                    <a:pt x="6613" y="4111"/>
                    <a:pt x="6399" y="3855"/>
                  </a:cubicBezTo>
                  <a:cubicBezTo>
                    <a:pt x="6826" y="3684"/>
                    <a:pt x="7210" y="3428"/>
                    <a:pt x="7551" y="3172"/>
                  </a:cubicBezTo>
                  <a:cubicBezTo>
                    <a:pt x="7978" y="2788"/>
                    <a:pt x="8319" y="2319"/>
                    <a:pt x="8490" y="1807"/>
                  </a:cubicBezTo>
                  <a:cubicBezTo>
                    <a:pt x="8703" y="1210"/>
                    <a:pt x="8490" y="570"/>
                    <a:pt x="7978" y="228"/>
                  </a:cubicBezTo>
                  <a:cubicBezTo>
                    <a:pt x="7750" y="77"/>
                    <a:pt x="7489" y="1"/>
                    <a:pt x="723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75" name="Google Shape;2275;p79"/>
          <p:cNvGrpSpPr/>
          <p:nvPr/>
        </p:nvGrpSpPr>
        <p:grpSpPr>
          <a:xfrm rot="-900141">
            <a:off x="7707811" y="868699"/>
            <a:ext cx="614566" cy="609692"/>
            <a:chOff x="14582925" y="1556650"/>
            <a:chExt cx="280525" cy="278300"/>
          </a:xfrm>
        </p:grpSpPr>
        <p:sp>
          <p:nvSpPr>
            <p:cNvPr id="2276" name="Google Shape;2276;p79"/>
            <p:cNvSpPr/>
            <p:nvPr/>
          </p:nvSpPr>
          <p:spPr>
            <a:xfrm>
              <a:off x="14656525" y="1556650"/>
              <a:ext cx="206925" cy="276500"/>
            </a:xfrm>
            <a:custGeom>
              <a:rect b="b" l="l" r="r" t="t"/>
              <a:pathLst>
                <a:path extrusionOk="0" h="11060" w="8277">
                  <a:moveTo>
                    <a:pt x="3676" y="1"/>
                  </a:moveTo>
                  <a:cubicBezTo>
                    <a:pt x="3645" y="1"/>
                    <a:pt x="3614" y="3"/>
                    <a:pt x="3584" y="7"/>
                  </a:cubicBezTo>
                  <a:cubicBezTo>
                    <a:pt x="3157" y="135"/>
                    <a:pt x="2986" y="605"/>
                    <a:pt x="2858" y="1031"/>
                  </a:cubicBezTo>
                  <a:cubicBezTo>
                    <a:pt x="2475" y="1970"/>
                    <a:pt x="1963" y="2866"/>
                    <a:pt x="1365" y="3676"/>
                  </a:cubicBezTo>
                  <a:cubicBezTo>
                    <a:pt x="725" y="4615"/>
                    <a:pt x="299" y="5681"/>
                    <a:pt x="171" y="6790"/>
                  </a:cubicBezTo>
                  <a:cubicBezTo>
                    <a:pt x="43" y="7729"/>
                    <a:pt x="0" y="8668"/>
                    <a:pt x="43" y="9606"/>
                  </a:cubicBezTo>
                  <a:cubicBezTo>
                    <a:pt x="128" y="10545"/>
                    <a:pt x="512" y="10929"/>
                    <a:pt x="1365" y="10971"/>
                  </a:cubicBezTo>
                  <a:lnTo>
                    <a:pt x="3285" y="11014"/>
                  </a:lnTo>
                  <a:lnTo>
                    <a:pt x="4736" y="11014"/>
                  </a:lnTo>
                  <a:lnTo>
                    <a:pt x="6655" y="11057"/>
                  </a:lnTo>
                  <a:cubicBezTo>
                    <a:pt x="6677" y="11059"/>
                    <a:pt x="6699" y="11060"/>
                    <a:pt x="6720" y="11060"/>
                  </a:cubicBezTo>
                  <a:cubicBezTo>
                    <a:pt x="7120" y="11060"/>
                    <a:pt x="7468" y="10693"/>
                    <a:pt x="7508" y="10289"/>
                  </a:cubicBezTo>
                  <a:cubicBezTo>
                    <a:pt x="7508" y="9819"/>
                    <a:pt x="7167" y="9435"/>
                    <a:pt x="6698" y="9435"/>
                  </a:cubicBezTo>
                  <a:lnTo>
                    <a:pt x="7039" y="9435"/>
                  </a:lnTo>
                  <a:cubicBezTo>
                    <a:pt x="7054" y="9436"/>
                    <a:pt x="7069" y="9437"/>
                    <a:pt x="7084" y="9437"/>
                  </a:cubicBezTo>
                  <a:cubicBezTo>
                    <a:pt x="7904" y="9437"/>
                    <a:pt x="8220" y="8277"/>
                    <a:pt x="7423" y="7900"/>
                  </a:cubicBezTo>
                  <a:cubicBezTo>
                    <a:pt x="7892" y="7900"/>
                    <a:pt x="8276" y="7558"/>
                    <a:pt x="8276" y="7089"/>
                  </a:cubicBezTo>
                  <a:lnTo>
                    <a:pt x="8276" y="7004"/>
                  </a:lnTo>
                  <a:cubicBezTo>
                    <a:pt x="8276" y="6577"/>
                    <a:pt x="7935" y="6236"/>
                    <a:pt x="7508" y="6193"/>
                  </a:cubicBezTo>
                  <a:lnTo>
                    <a:pt x="7423" y="6193"/>
                  </a:lnTo>
                  <a:cubicBezTo>
                    <a:pt x="7892" y="6193"/>
                    <a:pt x="8234" y="5852"/>
                    <a:pt x="8234" y="5383"/>
                  </a:cubicBezTo>
                  <a:cubicBezTo>
                    <a:pt x="8234" y="4956"/>
                    <a:pt x="7892" y="4572"/>
                    <a:pt x="7423" y="4572"/>
                  </a:cubicBezTo>
                  <a:cubicBezTo>
                    <a:pt x="6997" y="4572"/>
                    <a:pt x="6303" y="4655"/>
                    <a:pt x="5698" y="4655"/>
                  </a:cubicBezTo>
                  <a:cubicBezTo>
                    <a:pt x="5334" y="4655"/>
                    <a:pt x="5002" y="4625"/>
                    <a:pt x="4778" y="4529"/>
                  </a:cubicBezTo>
                  <a:cubicBezTo>
                    <a:pt x="3712" y="4018"/>
                    <a:pt x="4522" y="2226"/>
                    <a:pt x="4522" y="1373"/>
                  </a:cubicBezTo>
                  <a:cubicBezTo>
                    <a:pt x="4565" y="1031"/>
                    <a:pt x="4480" y="733"/>
                    <a:pt x="4352" y="434"/>
                  </a:cubicBezTo>
                  <a:cubicBezTo>
                    <a:pt x="4237" y="166"/>
                    <a:pt x="3950" y="1"/>
                    <a:pt x="3676"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79"/>
            <p:cNvSpPr/>
            <p:nvPr/>
          </p:nvSpPr>
          <p:spPr>
            <a:xfrm>
              <a:off x="14582925" y="1694925"/>
              <a:ext cx="69350" cy="140025"/>
            </a:xfrm>
            <a:custGeom>
              <a:rect b="b" l="l" r="r" t="t"/>
              <a:pathLst>
                <a:path extrusionOk="0" h="5601" w="2774">
                  <a:moveTo>
                    <a:pt x="1302" y="1"/>
                  </a:moveTo>
                  <a:cubicBezTo>
                    <a:pt x="1195" y="1"/>
                    <a:pt x="1088" y="22"/>
                    <a:pt x="982" y="65"/>
                  </a:cubicBezTo>
                  <a:cubicBezTo>
                    <a:pt x="214" y="449"/>
                    <a:pt x="427" y="2411"/>
                    <a:pt x="385" y="3094"/>
                  </a:cubicBezTo>
                  <a:cubicBezTo>
                    <a:pt x="385" y="3819"/>
                    <a:pt x="1" y="5483"/>
                    <a:pt x="1067" y="5568"/>
                  </a:cubicBezTo>
                  <a:cubicBezTo>
                    <a:pt x="1166" y="5590"/>
                    <a:pt x="1266" y="5601"/>
                    <a:pt x="1363" y="5601"/>
                  </a:cubicBezTo>
                  <a:cubicBezTo>
                    <a:pt x="1644" y="5601"/>
                    <a:pt x="1912" y="5513"/>
                    <a:pt x="2134" y="5355"/>
                  </a:cubicBezTo>
                  <a:cubicBezTo>
                    <a:pt x="2304" y="5142"/>
                    <a:pt x="2432" y="4886"/>
                    <a:pt x="2432" y="4630"/>
                  </a:cubicBezTo>
                  <a:cubicBezTo>
                    <a:pt x="2560" y="3819"/>
                    <a:pt x="2646" y="2966"/>
                    <a:pt x="2688" y="2155"/>
                  </a:cubicBezTo>
                  <a:cubicBezTo>
                    <a:pt x="2688" y="1814"/>
                    <a:pt x="2774" y="662"/>
                    <a:pt x="2518" y="364"/>
                  </a:cubicBezTo>
                  <a:cubicBezTo>
                    <a:pt x="2432" y="278"/>
                    <a:pt x="2390" y="278"/>
                    <a:pt x="2304" y="236"/>
                  </a:cubicBezTo>
                  <a:lnTo>
                    <a:pt x="2176" y="236"/>
                  </a:lnTo>
                  <a:lnTo>
                    <a:pt x="1622" y="65"/>
                  </a:lnTo>
                  <a:cubicBezTo>
                    <a:pt x="1515" y="22"/>
                    <a:pt x="1408" y="1"/>
                    <a:pt x="1302"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78" name="Google Shape;2278;p7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grpSp>
        <p:nvGrpSpPr>
          <p:cNvPr id="824" name="Google Shape;824;p44"/>
          <p:cNvGrpSpPr/>
          <p:nvPr/>
        </p:nvGrpSpPr>
        <p:grpSpPr>
          <a:xfrm>
            <a:off x="1320600" y="226069"/>
            <a:ext cx="5773500" cy="1264053"/>
            <a:chOff x="1627500" y="409575"/>
            <a:chExt cx="5773500" cy="1264053"/>
          </a:xfrm>
        </p:grpSpPr>
        <p:sp>
          <p:nvSpPr>
            <p:cNvPr id="825" name="Google Shape;825;p44"/>
            <p:cNvSpPr/>
            <p:nvPr/>
          </p:nvSpPr>
          <p:spPr>
            <a:xfrm>
              <a:off x="1627500" y="409575"/>
              <a:ext cx="5773500" cy="7974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44"/>
            <p:cNvSpPr/>
            <p:nvPr/>
          </p:nvSpPr>
          <p:spPr>
            <a:xfrm flipH="1" rot="-10418986">
              <a:off x="1817361" y="961579"/>
              <a:ext cx="566878" cy="682798"/>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27" name="Google Shape;827;p44"/>
          <p:cNvSpPr txBox="1"/>
          <p:nvPr>
            <p:ph type="title"/>
          </p:nvPr>
        </p:nvSpPr>
        <p:spPr>
          <a:xfrm>
            <a:off x="666375" y="385975"/>
            <a:ext cx="7064100" cy="43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Objectives</a:t>
            </a:r>
            <a:endParaRPr/>
          </a:p>
        </p:txBody>
      </p:sp>
      <p:grpSp>
        <p:nvGrpSpPr>
          <p:cNvPr id="828" name="Google Shape;828;p44"/>
          <p:cNvGrpSpPr/>
          <p:nvPr/>
        </p:nvGrpSpPr>
        <p:grpSpPr>
          <a:xfrm rot="10800000">
            <a:off x="2661938" y="3079813"/>
            <a:ext cx="327225" cy="338250"/>
            <a:chOff x="-876300" y="1411475"/>
            <a:chExt cx="327225" cy="338250"/>
          </a:xfrm>
        </p:grpSpPr>
        <p:sp>
          <p:nvSpPr>
            <p:cNvPr id="829" name="Google Shape;829;p44"/>
            <p:cNvSpPr/>
            <p:nvPr/>
          </p:nvSpPr>
          <p:spPr>
            <a:xfrm>
              <a:off x="-876300" y="1421925"/>
              <a:ext cx="241275" cy="327800"/>
            </a:xfrm>
            <a:custGeom>
              <a:rect b="b" l="l" r="r" t="t"/>
              <a:pathLst>
                <a:path extrusionOk="0" h="13112" w="9651">
                  <a:moveTo>
                    <a:pt x="8013" y="0"/>
                  </a:moveTo>
                  <a:cubicBezTo>
                    <a:pt x="7945" y="0"/>
                    <a:pt x="7875" y="3"/>
                    <a:pt x="7802" y="8"/>
                  </a:cubicBezTo>
                  <a:lnTo>
                    <a:pt x="5546" y="119"/>
                  </a:lnTo>
                  <a:lnTo>
                    <a:pt x="3846" y="230"/>
                  </a:lnTo>
                  <a:lnTo>
                    <a:pt x="1591" y="341"/>
                  </a:lnTo>
                  <a:cubicBezTo>
                    <a:pt x="1073" y="378"/>
                    <a:pt x="666" y="821"/>
                    <a:pt x="666" y="1339"/>
                  </a:cubicBezTo>
                  <a:cubicBezTo>
                    <a:pt x="700" y="1816"/>
                    <a:pt x="1080" y="2230"/>
                    <a:pt x="1573" y="2263"/>
                  </a:cubicBezTo>
                  <a:lnTo>
                    <a:pt x="1295" y="2263"/>
                  </a:lnTo>
                  <a:cubicBezTo>
                    <a:pt x="297" y="2300"/>
                    <a:pt x="1" y="3705"/>
                    <a:pt x="962" y="4112"/>
                  </a:cubicBezTo>
                  <a:cubicBezTo>
                    <a:pt x="407" y="4112"/>
                    <a:pt x="1" y="4592"/>
                    <a:pt x="38" y="5110"/>
                  </a:cubicBezTo>
                  <a:lnTo>
                    <a:pt x="38" y="5184"/>
                  </a:lnTo>
                  <a:cubicBezTo>
                    <a:pt x="38" y="5739"/>
                    <a:pt x="481" y="6145"/>
                    <a:pt x="1036" y="6145"/>
                  </a:cubicBezTo>
                  <a:lnTo>
                    <a:pt x="1110" y="6145"/>
                  </a:lnTo>
                  <a:cubicBezTo>
                    <a:pt x="555" y="6145"/>
                    <a:pt x="149" y="6626"/>
                    <a:pt x="186" y="7180"/>
                  </a:cubicBezTo>
                  <a:cubicBezTo>
                    <a:pt x="221" y="7676"/>
                    <a:pt x="663" y="8070"/>
                    <a:pt x="1155" y="8070"/>
                  </a:cubicBezTo>
                  <a:cubicBezTo>
                    <a:pt x="1177" y="8070"/>
                    <a:pt x="1199" y="8069"/>
                    <a:pt x="1221" y="8068"/>
                  </a:cubicBezTo>
                  <a:cubicBezTo>
                    <a:pt x="1850" y="8013"/>
                    <a:pt x="2842" y="7776"/>
                    <a:pt x="3631" y="7776"/>
                  </a:cubicBezTo>
                  <a:cubicBezTo>
                    <a:pt x="3909" y="7776"/>
                    <a:pt x="4161" y="7806"/>
                    <a:pt x="4363" y="7883"/>
                  </a:cubicBezTo>
                  <a:cubicBezTo>
                    <a:pt x="5657" y="8400"/>
                    <a:pt x="4807" y="10582"/>
                    <a:pt x="4881" y="11580"/>
                  </a:cubicBezTo>
                  <a:cubicBezTo>
                    <a:pt x="4881" y="11950"/>
                    <a:pt x="4992" y="12319"/>
                    <a:pt x="5177" y="12652"/>
                  </a:cubicBezTo>
                  <a:cubicBezTo>
                    <a:pt x="5334" y="12936"/>
                    <a:pt x="5626" y="13112"/>
                    <a:pt x="5961" y="13112"/>
                  </a:cubicBezTo>
                  <a:cubicBezTo>
                    <a:pt x="6019" y="13112"/>
                    <a:pt x="6078" y="13107"/>
                    <a:pt x="6138" y="13096"/>
                  </a:cubicBezTo>
                  <a:cubicBezTo>
                    <a:pt x="6619" y="12948"/>
                    <a:pt x="6766" y="12319"/>
                    <a:pt x="6877" y="11839"/>
                  </a:cubicBezTo>
                  <a:cubicBezTo>
                    <a:pt x="7136" y="10693"/>
                    <a:pt x="7839" y="9584"/>
                    <a:pt x="8430" y="8548"/>
                  </a:cubicBezTo>
                  <a:cubicBezTo>
                    <a:pt x="9133" y="7402"/>
                    <a:pt x="9502" y="6108"/>
                    <a:pt x="9613" y="4777"/>
                  </a:cubicBezTo>
                  <a:cubicBezTo>
                    <a:pt x="9650" y="3668"/>
                    <a:pt x="9613" y="2559"/>
                    <a:pt x="9465" y="1487"/>
                  </a:cubicBezTo>
                  <a:cubicBezTo>
                    <a:pt x="9328" y="456"/>
                    <a:pt x="8903" y="0"/>
                    <a:pt x="80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44"/>
            <p:cNvSpPr/>
            <p:nvPr/>
          </p:nvSpPr>
          <p:spPr>
            <a:xfrm>
              <a:off x="-626750" y="1411475"/>
              <a:ext cx="77675" cy="164175"/>
            </a:xfrm>
            <a:custGeom>
              <a:rect b="b" l="l" r="r" t="t"/>
              <a:pathLst>
                <a:path extrusionOk="0" h="6567" w="3107">
                  <a:moveTo>
                    <a:pt x="1396" y="0"/>
                  </a:moveTo>
                  <a:cubicBezTo>
                    <a:pt x="1033" y="0"/>
                    <a:pt x="682" y="138"/>
                    <a:pt x="408" y="352"/>
                  </a:cubicBezTo>
                  <a:cubicBezTo>
                    <a:pt x="223" y="611"/>
                    <a:pt x="112" y="944"/>
                    <a:pt x="112" y="1276"/>
                  </a:cubicBezTo>
                  <a:cubicBezTo>
                    <a:pt x="38" y="2238"/>
                    <a:pt x="1" y="3199"/>
                    <a:pt x="38" y="4160"/>
                  </a:cubicBezTo>
                  <a:cubicBezTo>
                    <a:pt x="38" y="4641"/>
                    <a:pt x="38" y="5935"/>
                    <a:pt x="408" y="6304"/>
                  </a:cubicBezTo>
                  <a:cubicBezTo>
                    <a:pt x="481" y="6341"/>
                    <a:pt x="555" y="6378"/>
                    <a:pt x="666" y="6378"/>
                  </a:cubicBezTo>
                  <a:lnTo>
                    <a:pt x="777" y="6415"/>
                  </a:lnTo>
                  <a:lnTo>
                    <a:pt x="1480" y="6526"/>
                  </a:lnTo>
                  <a:cubicBezTo>
                    <a:pt x="1579" y="6555"/>
                    <a:pt x="1677" y="6567"/>
                    <a:pt x="1774" y="6567"/>
                  </a:cubicBezTo>
                  <a:cubicBezTo>
                    <a:pt x="1931" y="6567"/>
                    <a:pt x="2082" y="6535"/>
                    <a:pt x="2219" y="6489"/>
                  </a:cubicBezTo>
                  <a:cubicBezTo>
                    <a:pt x="3106" y="5972"/>
                    <a:pt x="2700" y="3717"/>
                    <a:pt x="2626" y="2866"/>
                  </a:cubicBezTo>
                  <a:cubicBezTo>
                    <a:pt x="2589" y="2016"/>
                    <a:pt x="2922" y="56"/>
                    <a:pt x="1628" y="19"/>
                  </a:cubicBezTo>
                  <a:cubicBezTo>
                    <a:pt x="1550" y="7"/>
                    <a:pt x="1473" y="0"/>
                    <a:pt x="1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1" name="Google Shape;831;p44"/>
          <p:cNvGrpSpPr/>
          <p:nvPr/>
        </p:nvGrpSpPr>
        <p:grpSpPr>
          <a:xfrm>
            <a:off x="1068375" y="2663200"/>
            <a:ext cx="625800" cy="754875"/>
            <a:chOff x="602775" y="1025500"/>
            <a:chExt cx="625800" cy="754875"/>
          </a:xfrm>
        </p:grpSpPr>
        <p:sp>
          <p:nvSpPr>
            <p:cNvPr id="832" name="Google Shape;832;p44"/>
            <p:cNvSpPr/>
            <p:nvPr/>
          </p:nvSpPr>
          <p:spPr>
            <a:xfrm>
              <a:off x="602775" y="1306663"/>
              <a:ext cx="220900" cy="282225"/>
            </a:xfrm>
            <a:custGeom>
              <a:rect b="b" l="l" r="r" t="t"/>
              <a:pathLst>
                <a:path extrusionOk="0" h="11289" w="8836">
                  <a:moveTo>
                    <a:pt x="2440" y="0"/>
                  </a:moveTo>
                  <a:cubicBezTo>
                    <a:pt x="1419" y="0"/>
                    <a:pt x="531" y="966"/>
                    <a:pt x="259" y="1932"/>
                  </a:cubicBezTo>
                  <a:cubicBezTo>
                    <a:pt x="1" y="2894"/>
                    <a:pt x="38" y="3892"/>
                    <a:pt x="296" y="4890"/>
                  </a:cubicBezTo>
                  <a:cubicBezTo>
                    <a:pt x="333" y="5149"/>
                    <a:pt x="407" y="5371"/>
                    <a:pt x="444" y="5629"/>
                  </a:cubicBezTo>
                  <a:cubicBezTo>
                    <a:pt x="962" y="7478"/>
                    <a:pt x="1664" y="9252"/>
                    <a:pt x="2589" y="10953"/>
                  </a:cubicBezTo>
                  <a:cubicBezTo>
                    <a:pt x="2711" y="11177"/>
                    <a:pt x="2933" y="11289"/>
                    <a:pt x="3152" y="11289"/>
                  </a:cubicBezTo>
                  <a:cubicBezTo>
                    <a:pt x="3331" y="11289"/>
                    <a:pt x="3507" y="11214"/>
                    <a:pt x="3624" y="11064"/>
                  </a:cubicBezTo>
                  <a:cubicBezTo>
                    <a:pt x="4289" y="10214"/>
                    <a:pt x="4807" y="9252"/>
                    <a:pt x="5398" y="8365"/>
                  </a:cubicBezTo>
                  <a:cubicBezTo>
                    <a:pt x="6433" y="6886"/>
                    <a:pt x="7358" y="5334"/>
                    <a:pt x="8171" y="3781"/>
                  </a:cubicBezTo>
                  <a:cubicBezTo>
                    <a:pt x="8356" y="3448"/>
                    <a:pt x="8467" y="3115"/>
                    <a:pt x="8541" y="2783"/>
                  </a:cubicBezTo>
                  <a:cubicBezTo>
                    <a:pt x="8835" y="1285"/>
                    <a:pt x="8026" y="445"/>
                    <a:pt x="7094" y="445"/>
                  </a:cubicBezTo>
                  <a:cubicBezTo>
                    <a:pt x="6738" y="445"/>
                    <a:pt x="6364" y="568"/>
                    <a:pt x="6027" y="823"/>
                  </a:cubicBezTo>
                  <a:cubicBezTo>
                    <a:pt x="5109" y="1558"/>
                    <a:pt x="4483" y="2802"/>
                    <a:pt x="4040" y="3870"/>
                  </a:cubicBezTo>
                  <a:lnTo>
                    <a:pt x="4040" y="3870"/>
                  </a:lnTo>
                  <a:cubicBezTo>
                    <a:pt x="4435" y="2896"/>
                    <a:pt x="4281" y="671"/>
                    <a:pt x="3143" y="158"/>
                  </a:cubicBezTo>
                  <a:cubicBezTo>
                    <a:pt x="2906" y="49"/>
                    <a:pt x="2669"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44"/>
            <p:cNvSpPr/>
            <p:nvPr/>
          </p:nvSpPr>
          <p:spPr>
            <a:xfrm>
              <a:off x="905775" y="1025500"/>
              <a:ext cx="176325" cy="203250"/>
            </a:xfrm>
            <a:custGeom>
              <a:rect b="b" l="l" r="r" t="t"/>
              <a:pathLst>
                <a:path extrusionOk="0" h="8130" w="7053">
                  <a:moveTo>
                    <a:pt x="1951" y="0"/>
                  </a:moveTo>
                  <a:cubicBezTo>
                    <a:pt x="1137" y="0"/>
                    <a:pt x="434" y="719"/>
                    <a:pt x="223" y="1412"/>
                  </a:cubicBezTo>
                  <a:cubicBezTo>
                    <a:pt x="1" y="2078"/>
                    <a:pt x="1" y="2817"/>
                    <a:pt x="223" y="3520"/>
                  </a:cubicBezTo>
                  <a:cubicBezTo>
                    <a:pt x="260" y="3705"/>
                    <a:pt x="297" y="3889"/>
                    <a:pt x="334" y="4074"/>
                  </a:cubicBezTo>
                  <a:cubicBezTo>
                    <a:pt x="777" y="5405"/>
                    <a:pt x="1332" y="6699"/>
                    <a:pt x="2071" y="7882"/>
                  </a:cubicBezTo>
                  <a:cubicBezTo>
                    <a:pt x="2173" y="8045"/>
                    <a:pt x="2353" y="8129"/>
                    <a:pt x="2531" y="8129"/>
                  </a:cubicBezTo>
                  <a:cubicBezTo>
                    <a:pt x="2677" y="8129"/>
                    <a:pt x="2822" y="8073"/>
                    <a:pt x="2922" y="7956"/>
                  </a:cubicBezTo>
                  <a:cubicBezTo>
                    <a:pt x="3476" y="7328"/>
                    <a:pt x="3883" y="6662"/>
                    <a:pt x="4363" y="5997"/>
                  </a:cubicBezTo>
                  <a:cubicBezTo>
                    <a:pt x="5177" y="4962"/>
                    <a:pt x="5916" y="3852"/>
                    <a:pt x="6545" y="2706"/>
                  </a:cubicBezTo>
                  <a:cubicBezTo>
                    <a:pt x="6693" y="2485"/>
                    <a:pt x="6767" y="2263"/>
                    <a:pt x="6841" y="2004"/>
                  </a:cubicBezTo>
                  <a:cubicBezTo>
                    <a:pt x="7052" y="945"/>
                    <a:pt x="6430" y="341"/>
                    <a:pt x="5707" y="341"/>
                  </a:cubicBezTo>
                  <a:cubicBezTo>
                    <a:pt x="5420" y="341"/>
                    <a:pt x="5117" y="436"/>
                    <a:pt x="4844" y="636"/>
                  </a:cubicBezTo>
                  <a:cubicBezTo>
                    <a:pt x="4142" y="1163"/>
                    <a:pt x="3606" y="1890"/>
                    <a:pt x="3269" y="2690"/>
                  </a:cubicBezTo>
                  <a:lnTo>
                    <a:pt x="3269" y="2690"/>
                  </a:lnTo>
                  <a:cubicBezTo>
                    <a:pt x="3531" y="1936"/>
                    <a:pt x="3352" y="467"/>
                    <a:pt x="2515" y="118"/>
                  </a:cubicBezTo>
                  <a:cubicBezTo>
                    <a:pt x="2324" y="37"/>
                    <a:pt x="2135" y="0"/>
                    <a:pt x="1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44"/>
            <p:cNvSpPr/>
            <p:nvPr/>
          </p:nvSpPr>
          <p:spPr>
            <a:xfrm>
              <a:off x="982375" y="1498125"/>
              <a:ext cx="246200" cy="282250"/>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5" name="Google Shape;835;p44"/>
          <p:cNvSpPr/>
          <p:nvPr/>
        </p:nvSpPr>
        <p:spPr>
          <a:xfrm>
            <a:off x="3901227" y="1187799"/>
            <a:ext cx="5826997" cy="450476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44"/>
          <p:cNvSpPr txBox="1"/>
          <p:nvPr>
            <p:ph idx="1" type="subTitle"/>
          </p:nvPr>
        </p:nvSpPr>
        <p:spPr>
          <a:xfrm>
            <a:off x="4260825" y="1595275"/>
            <a:ext cx="4740300" cy="3428400"/>
          </a:xfrm>
          <a:prstGeom prst="rect">
            <a:avLst/>
          </a:prstGeom>
        </p:spPr>
        <p:txBody>
          <a:bodyPr anchorCtr="0" anchor="ctr" bIns="91425" lIns="91425" spcFirstLastPara="1" rIns="91425" wrap="square" tIns="91425">
            <a:noAutofit/>
          </a:bodyPr>
          <a:lstStyle/>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Further analysis in other related field such as marketing</a:t>
            </a:r>
            <a:endParaRPr>
              <a:latin typeface="Courier New"/>
              <a:ea typeface="Courier New"/>
              <a:cs typeface="Courier New"/>
              <a:sym typeface="Courier New"/>
            </a:endParaRPr>
          </a:p>
          <a:p>
            <a:pPr indent="0" lvl="0" marL="457200" rtl="0" algn="l">
              <a:spcBef>
                <a:spcPts val="0"/>
              </a:spcBef>
              <a:spcAft>
                <a:spcPts val="0"/>
              </a:spcAft>
              <a:buNone/>
            </a:pPr>
            <a:r>
              <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For understanding emotion in thai language</a:t>
            </a:r>
            <a:endParaRPr>
              <a:latin typeface="Courier New"/>
              <a:ea typeface="Courier New"/>
              <a:cs typeface="Courier New"/>
              <a:sym typeface="Courier New"/>
            </a:endParaRPr>
          </a:p>
        </p:txBody>
      </p:sp>
      <p:pic>
        <p:nvPicPr>
          <p:cNvPr id="837" name="Google Shape;837;p44"/>
          <p:cNvPicPr preferRelativeResize="0"/>
          <p:nvPr/>
        </p:nvPicPr>
        <p:blipFill>
          <a:blip r:embed="rId3">
            <a:alphaModFix/>
          </a:blip>
          <a:stretch>
            <a:fillRect/>
          </a:stretch>
        </p:blipFill>
        <p:spPr>
          <a:xfrm>
            <a:off x="-730950" y="2539050"/>
            <a:ext cx="5447201" cy="3067125"/>
          </a:xfrm>
          <a:prstGeom prst="rect">
            <a:avLst/>
          </a:prstGeom>
          <a:noFill/>
          <a:ln>
            <a:noFill/>
          </a:ln>
        </p:spPr>
      </p:pic>
      <p:grpSp>
        <p:nvGrpSpPr>
          <p:cNvPr id="838" name="Google Shape;838;p44"/>
          <p:cNvGrpSpPr/>
          <p:nvPr/>
        </p:nvGrpSpPr>
        <p:grpSpPr>
          <a:xfrm flipH="1">
            <a:off x="514654" y="1752475"/>
            <a:ext cx="522225" cy="259700"/>
            <a:chOff x="-1391825" y="4240400"/>
            <a:chExt cx="522225" cy="259700"/>
          </a:xfrm>
        </p:grpSpPr>
        <p:sp>
          <p:nvSpPr>
            <p:cNvPr id="839" name="Google Shape;839;p4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4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41" name="Google Shape;841;p44"/>
          <p:cNvGrpSpPr/>
          <p:nvPr/>
        </p:nvGrpSpPr>
        <p:grpSpPr>
          <a:xfrm flipH="1">
            <a:off x="926416" y="1471393"/>
            <a:ext cx="275004" cy="136758"/>
            <a:chOff x="-1391825" y="4240400"/>
            <a:chExt cx="522225" cy="259700"/>
          </a:xfrm>
        </p:grpSpPr>
        <p:sp>
          <p:nvSpPr>
            <p:cNvPr id="842" name="Google Shape;842;p44"/>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44"/>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4" name="Google Shape;844;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8" name="Shape 848"/>
        <p:cNvGrpSpPr/>
        <p:nvPr/>
      </p:nvGrpSpPr>
      <p:grpSpPr>
        <a:xfrm>
          <a:off x="0" y="0"/>
          <a:ext cx="0" cy="0"/>
          <a:chOff x="0" y="0"/>
          <a:chExt cx="0" cy="0"/>
        </a:xfrm>
      </p:grpSpPr>
      <p:grpSp>
        <p:nvGrpSpPr>
          <p:cNvPr id="849" name="Google Shape;849;p45"/>
          <p:cNvGrpSpPr/>
          <p:nvPr/>
        </p:nvGrpSpPr>
        <p:grpSpPr>
          <a:xfrm flipH="1">
            <a:off x="3650711" y="1304637"/>
            <a:ext cx="1846405" cy="1338459"/>
            <a:chOff x="13519600" y="1911975"/>
            <a:chExt cx="1138000" cy="738175"/>
          </a:xfrm>
        </p:grpSpPr>
        <p:sp>
          <p:nvSpPr>
            <p:cNvPr id="850" name="Google Shape;850;p45"/>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45"/>
            <p:cNvSpPr/>
            <p:nvPr/>
          </p:nvSpPr>
          <p:spPr>
            <a:xfrm>
              <a:off x="13903550" y="2156325"/>
              <a:ext cx="178150" cy="49382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2" name="Google Shape;852;p45"/>
          <p:cNvSpPr txBox="1"/>
          <p:nvPr>
            <p:ph type="title"/>
          </p:nvPr>
        </p:nvSpPr>
        <p:spPr>
          <a:xfrm>
            <a:off x="912450" y="2874750"/>
            <a:ext cx="73191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853" name="Google Shape;853;p45"/>
          <p:cNvSpPr txBox="1"/>
          <p:nvPr>
            <p:ph idx="2" type="title"/>
          </p:nvPr>
        </p:nvSpPr>
        <p:spPr>
          <a:xfrm>
            <a:off x="2038200" y="1490225"/>
            <a:ext cx="5067600" cy="841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02</a:t>
            </a:r>
            <a:endParaRPr/>
          </a:p>
        </p:txBody>
      </p:sp>
      <p:grpSp>
        <p:nvGrpSpPr>
          <p:cNvPr id="854" name="Google Shape;854;p45"/>
          <p:cNvGrpSpPr/>
          <p:nvPr/>
        </p:nvGrpSpPr>
        <p:grpSpPr>
          <a:xfrm>
            <a:off x="8446929" y="2493425"/>
            <a:ext cx="522225" cy="259700"/>
            <a:chOff x="-1391825" y="4240400"/>
            <a:chExt cx="522225" cy="259700"/>
          </a:xfrm>
        </p:grpSpPr>
        <p:sp>
          <p:nvSpPr>
            <p:cNvPr id="855" name="Google Shape;855;p45"/>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45"/>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7" name="Google Shape;857;p45"/>
          <p:cNvSpPr/>
          <p:nvPr/>
        </p:nvSpPr>
        <p:spPr>
          <a:xfrm flipH="1">
            <a:off x="9658733" y="3033550"/>
            <a:ext cx="5575" cy="25"/>
          </a:xfrm>
          <a:custGeom>
            <a:rect b="b" l="l" r="r" t="t"/>
            <a:pathLst>
              <a:path extrusionOk="0" h="1" w="223">
                <a:moveTo>
                  <a:pt x="223" y="1"/>
                </a:moveTo>
                <a:lnTo>
                  <a:pt x="1" y="1"/>
                </a:lnTo>
              </a:path>
            </a:pathLst>
          </a:custGeom>
          <a:solidFill>
            <a:srgbClr val="8C38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58" name="Google Shape;858;p45"/>
          <p:cNvGrpSpPr/>
          <p:nvPr/>
        </p:nvGrpSpPr>
        <p:grpSpPr>
          <a:xfrm flipH="1" rot="10605948">
            <a:off x="640517" y="1052517"/>
            <a:ext cx="1071085" cy="802813"/>
            <a:chOff x="13519600" y="1618956"/>
            <a:chExt cx="1138000" cy="852969"/>
          </a:xfrm>
        </p:grpSpPr>
        <p:sp>
          <p:nvSpPr>
            <p:cNvPr id="859" name="Google Shape;859;p45"/>
            <p:cNvSpPr/>
            <p:nvPr/>
          </p:nvSpPr>
          <p:spPr>
            <a:xfrm>
              <a:off x="13519600" y="1911975"/>
              <a:ext cx="1138000" cy="559950"/>
            </a:xfrm>
            <a:custGeom>
              <a:rect b="b" l="l" r="r" t="t"/>
              <a:pathLst>
                <a:path extrusionOk="0" h="22398" w="45520">
                  <a:moveTo>
                    <a:pt x="22739" y="0"/>
                  </a:moveTo>
                  <a:cubicBezTo>
                    <a:pt x="10197" y="0"/>
                    <a:pt x="1" y="4992"/>
                    <a:pt x="1" y="11178"/>
                  </a:cubicBezTo>
                  <a:cubicBezTo>
                    <a:pt x="1" y="17363"/>
                    <a:pt x="10197" y="22397"/>
                    <a:pt x="22739" y="22397"/>
                  </a:cubicBezTo>
                  <a:cubicBezTo>
                    <a:pt x="35324" y="22397"/>
                    <a:pt x="45520" y="17363"/>
                    <a:pt x="45520" y="11178"/>
                  </a:cubicBezTo>
                  <a:cubicBezTo>
                    <a:pt x="45520" y="4992"/>
                    <a:pt x="35324" y="0"/>
                    <a:pt x="22739"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45"/>
            <p:cNvSpPr/>
            <p:nvPr/>
          </p:nvSpPr>
          <p:spPr>
            <a:xfrm flipH="1" rot="-8495660">
              <a:off x="13804537" y="1620868"/>
              <a:ext cx="178143" cy="493805"/>
            </a:xfrm>
            <a:custGeom>
              <a:rect b="b" l="l" r="r" t="t"/>
              <a:pathLst>
                <a:path extrusionOk="0" h="19753" w="7126">
                  <a:moveTo>
                    <a:pt x="1579" y="0"/>
                  </a:moveTo>
                  <a:lnTo>
                    <a:pt x="1579" y="0"/>
                  </a:lnTo>
                  <a:cubicBezTo>
                    <a:pt x="1" y="6826"/>
                    <a:pt x="1451" y="14036"/>
                    <a:pt x="5504" y="19752"/>
                  </a:cubicBezTo>
                  <a:cubicBezTo>
                    <a:pt x="3883" y="13353"/>
                    <a:pt x="4437" y="6613"/>
                    <a:pt x="7125" y="598"/>
                  </a:cubicBezTo>
                  <a:lnTo>
                    <a:pt x="157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45"/>
            <p:cNvSpPr/>
            <p:nvPr/>
          </p:nvSpPr>
          <p:spPr>
            <a:xfrm>
              <a:off x="13720600" y="2120525"/>
              <a:ext cx="796700" cy="162625"/>
            </a:xfrm>
            <a:custGeom>
              <a:rect b="b" l="l" r="r" t="t"/>
              <a:pathLst>
                <a:path extrusionOk="0" h="6505" w="31868">
                  <a:moveTo>
                    <a:pt x="8319" y="532"/>
                  </a:moveTo>
                  <a:cubicBezTo>
                    <a:pt x="8490" y="532"/>
                    <a:pt x="8703" y="617"/>
                    <a:pt x="8831" y="703"/>
                  </a:cubicBezTo>
                  <a:cubicBezTo>
                    <a:pt x="9300" y="1129"/>
                    <a:pt x="9471" y="1726"/>
                    <a:pt x="9343" y="2281"/>
                  </a:cubicBezTo>
                  <a:cubicBezTo>
                    <a:pt x="9172" y="3134"/>
                    <a:pt x="8703" y="3945"/>
                    <a:pt x="8020" y="4457"/>
                  </a:cubicBezTo>
                  <a:cubicBezTo>
                    <a:pt x="7892" y="4329"/>
                    <a:pt x="7722" y="4158"/>
                    <a:pt x="7594" y="4030"/>
                  </a:cubicBezTo>
                  <a:cubicBezTo>
                    <a:pt x="6997" y="3348"/>
                    <a:pt x="6783" y="2452"/>
                    <a:pt x="6911" y="1598"/>
                  </a:cubicBezTo>
                  <a:cubicBezTo>
                    <a:pt x="7082" y="1129"/>
                    <a:pt x="7423" y="788"/>
                    <a:pt x="7892" y="617"/>
                  </a:cubicBezTo>
                  <a:cubicBezTo>
                    <a:pt x="8020" y="575"/>
                    <a:pt x="8148" y="532"/>
                    <a:pt x="8319" y="532"/>
                  </a:cubicBezTo>
                  <a:close/>
                  <a:moveTo>
                    <a:pt x="23378" y="276"/>
                  </a:moveTo>
                  <a:cubicBezTo>
                    <a:pt x="23549" y="276"/>
                    <a:pt x="23762" y="319"/>
                    <a:pt x="23933" y="404"/>
                  </a:cubicBezTo>
                  <a:cubicBezTo>
                    <a:pt x="24189" y="575"/>
                    <a:pt x="24359" y="873"/>
                    <a:pt x="24402" y="1172"/>
                  </a:cubicBezTo>
                  <a:cubicBezTo>
                    <a:pt x="24445" y="2025"/>
                    <a:pt x="24146" y="2836"/>
                    <a:pt x="23592" y="3433"/>
                  </a:cubicBezTo>
                  <a:cubicBezTo>
                    <a:pt x="23250" y="3859"/>
                    <a:pt x="22909" y="4243"/>
                    <a:pt x="22482" y="4585"/>
                  </a:cubicBezTo>
                  <a:cubicBezTo>
                    <a:pt x="22397" y="4457"/>
                    <a:pt x="22312" y="4371"/>
                    <a:pt x="22226" y="4243"/>
                  </a:cubicBezTo>
                  <a:cubicBezTo>
                    <a:pt x="21714" y="3518"/>
                    <a:pt x="21501" y="2622"/>
                    <a:pt x="21714" y="1769"/>
                  </a:cubicBezTo>
                  <a:cubicBezTo>
                    <a:pt x="21842" y="1129"/>
                    <a:pt x="22312" y="617"/>
                    <a:pt x="22866" y="361"/>
                  </a:cubicBezTo>
                  <a:cubicBezTo>
                    <a:pt x="23037" y="276"/>
                    <a:pt x="23208" y="276"/>
                    <a:pt x="23378" y="276"/>
                  </a:cubicBezTo>
                  <a:close/>
                  <a:moveTo>
                    <a:pt x="16169" y="1001"/>
                  </a:moveTo>
                  <a:cubicBezTo>
                    <a:pt x="16425" y="1001"/>
                    <a:pt x="16638" y="1087"/>
                    <a:pt x="16808" y="1257"/>
                  </a:cubicBezTo>
                  <a:cubicBezTo>
                    <a:pt x="17150" y="1513"/>
                    <a:pt x="17406" y="1897"/>
                    <a:pt x="17448" y="2324"/>
                  </a:cubicBezTo>
                  <a:cubicBezTo>
                    <a:pt x="17448" y="3092"/>
                    <a:pt x="17107" y="3817"/>
                    <a:pt x="16553" y="4371"/>
                  </a:cubicBezTo>
                  <a:cubicBezTo>
                    <a:pt x="16297" y="4585"/>
                    <a:pt x="16083" y="4798"/>
                    <a:pt x="15827" y="5011"/>
                  </a:cubicBezTo>
                  <a:cubicBezTo>
                    <a:pt x="15699" y="4883"/>
                    <a:pt x="15571" y="4755"/>
                    <a:pt x="15486" y="4627"/>
                  </a:cubicBezTo>
                  <a:cubicBezTo>
                    <a:pt x="14931" y="3945"/>
                    <a:pt x="14718" y="3049"/>
                    <a:pt x="14889" y="2238"/>
                  </a:cubicBezTo>
                  <a:cubicBezTo>
                    <a:pt x="15017" y="1641"/>
                    <a:pt x="15401" y="1172"/>
                    <a:pt x="15955" y="1001"/>
                  </a:cubicBezTo>
                  <a:close/>
                  <a:moveTo>
                    <a:pt x="23328" y="0"/>
                  </a:moveTo>
                  <a:cubicBezTo>
                    <a:pt x="23145" y="0"/>
                    <a:pt x="22959" y="34"/>
                    <a:pt x="22781" y="105"/>
                  </a:cubicBezTo>
                  <a:cubicBezTo>
                    <a:pt x="22098" y="404"/>
                    <a:pt x="21629" y="1001"/>
                    <a:pt x="21416" y="1726"/>
                  </a:cubicBezTo>
                  <a:cubicBezTo>
                    <a:pt x="21245" y="2665"/>
                    <a:pt x="21459" y="3603"/>
                    <a:pt x="22013" y="4371"/>
                  </a:cubicBezTo>
                  <a:cubicBezTo>
                    <a:pt x="22098" y="4499"/>
                    <a:pt x="22226" y="4627"/>
                    <a:pt x="22312" y="4713"/>
                  </a:cubicBezTo>
                  <a:cubicBezTo>
                    <a:pt x="21245" y="5656"/>
                    <a:pt x="19942" y="6166"/>
                    <a:pt x="18554" y="6166"/>
                  </a:cubicBezTo>
                  <a:cubicBezTo>
                    <a:pt x="18499" y="6166"/>
                    <a:pt x="18443" y="6165"/>
                    <a:pt x="18387" y="6163"/>
                  </a:cubicBezTo>
                  <a:cubicBezTo>
                    <a:pt x="17534" y="6120"/>
                    <a:pt x="16680" y="5779"/>
                    <a:pt x="16041" y="5182"/>
                  </a:cubicBezTo>
                  <a:cubicBezTo>
                    <a:pt x="16297" y="4969"/>
                    <a:pt x="16553" y="4755"/>
                    <a:pt x="16766" y="4542"/>
                  </a:cubicBezTo>
                  <a:cubicBezTo>
                    <a:pt x="17363" y="3945"/>
                    <a:pt x="17704" y="3092"/>
                    <a:pt x="17704" y="2238"/>
                  </a:cubicBezTo>
                  <a:cubicBezTo>
                    <a:pt x="17662" y="1769"/>
                    <a:pt x="17363" y="1300"/>
                    <a:pt x="16979" y="1001"/>
                  </a:cubicBezTo>
                  <a:cubicBezTo>
                    <a:pt x="16755" y="809"/>
                    <a:pt x="16483" y="713"/>
                    <a:pt x="16199" y="713"/>
                  </a:cubicBezTo>
                  <a:cubicBezTo>
                    <a:pt x="16105" y="713"/>
                    <a:pt x="16009" y="724"/>
                    <a:pt x="15913" y="745"/>
                  </a:cubicBezTo>
                  <a:cubicBezTo>
                    <a:pt x="15273" y="916"/>
                    <a:pt x="14761" y="1470"/>
                    <a:pt x="14675" y="2153"/>
                  </a:cubicBezTo>
                  <a:cubicBezTo>
                    <a:pt x="14462" y="3092"/>
                    <a:pt x="14675" y="4030"/>
                    <a:pt x="15273" y="4755"/>
                  </a:cubicBezTo>
                  <a:cubicBezTo>
                    <a:pt x="15401" y="4883"/>
                    <a:pt x="15486" y="5011"/>
                    <a:pt x="15614" y="5139"/>
                  </a:cubicBezTo>
                  <a:cubicBezTo>
                    <a:pt x="14607" y="5784"/>
                    <a:pt x="13410" y="6124"/>
                    <a:pt x="12202" y="6124"/>
                  </a:cubicBezTo>
                  <a:cubicBezTo>
                    <a:pt x="12130" y="6124"/>
                    <a:pt x="12059" y="6123"/>
                    <a:pt x="11988" y="6120"/>
                  </a:cubicBezTo>
                  <a:cubicBezTo>
                    <a:pt x="10623" y="6078"/>
                    <a:pt x="9258" y="5566"/>
                    <a:pt x="8234" y="4627"/>
                  </a:cubicBezTo>
                  <a:cubicBezTo>
                    <a:pt x="8959" y="4030"/>
                    <a:pt x="9428" y="3220"/>
                    <a:pt x="9599" y="2281"/>
                  </a:cubicBezTo>
                  <a:cubicBezTo>
                    <a:pt x="9727" y="1598"/>
                    <a:pt x="9513" y="916"/>
                    <a:pt x="9002" y="489"/>
                  </a:cubicBezTo>
                  <a:cubicBezTo>
                    <a:pt x="8783" y="325"/>
                    <a:pt x="8511" y="249"/>
                    <a:pt x="8244" y="249"/>
                  </a:cubicBezTo>
                  <a:cubicBezTo>
                    <a:pt x="8094" y="249"/>
                    <a:pt x="7945" y="273"/>
                    <a:pt x="7807" y="319"/>
                  </a:cubicBezTo>
                  <a:cubicBezTo>
                    <a:pt x="7252" y="532"/>
                    <a:pt x="6869" y="959"/>
                    <a:pt x="6698" y="1513"/>
                  </a:cubicBezTo>
                  <a:cubicBezTo>
                    <a:pt x="6357" y="2580"/>
                    <a:pt x="6997" y="3646"/>
                    <a:pt x="7423" y="4158"/>
                  </a:cubicBezTo>
                  <a:cubicBezTo>
                    <a:pt x="7508" y="4329"/>
                    <a:pt x="7679" y="4457"/>
                    <a:pt x="7807" y="4627"/>
                  </a:cubicBezTo>
                  <a:cubicBezTo>
                    <a:pt x="7124" y="5097"/>
                    <a:pt x="6314" y="5438"/>
                    <a:pt x="5503" y="5566"/>
                  </a:cubicBezTo>
                  <a:cubicBezTo>
                    <a:pt x="5204" y="5608"/>
                    <a:pt x="4903" y="5627"/>
                    <a:pt x="4602" y="5627"/>
                  </a:cubicBezTo>
                  <a:cubicBezTo>
                    <a:pt x="3060" y="5627"/>
                    <a:pt x="1513" y="5127"/>
                    <a:pt x="85" y="4627"/>
                  </a:cubicBezTo>
                  <a:lnTo>
                    <a:pt x="0" y="4883"/>
                  </a:lnTo>
                  <a:cubicBezTo>
                    <a:pt x="1450" y="5414"/>
                    <a:pt x="2988" y="5886"/>
                    <a:pt x="4566" y="5886"/>
                  </a:cubicBezTo>
                  <a:cubicBezTo>
                    <a:pt x="4891" y="5886"/>
                    <a:pt x="5218" y="5866"/>
                    <a:pt x="5546" y="5822"/>
                  </a:cubicBezTo>
                  <a:cubicBezTo>
                    <a:pt x="6442" y="5694"/>
                    <a:pt x="7295" y="5353"/>
                    <a:pt x="8020" y="4798"/>
                  </a:cubicBezTo>
                  <a:cubicBezTo>
                    <a:pt x="9087" y="5779"/>
                    <a:pt x="10537" y="6376"/>
                    <a:pt x="11988" y="6419"/>
                  </a:cubicBezTo>
                  <a:cubicBezTo>
                    <a:pt x="12064" y="6421"/>
                    <a:pt x="12139" y="6423"/>
                    <a:pt x="12215" y="6423"/>
                  </a:cubicBezTo>
                  <a:cubicBezTo>
                    <a:pt x="13499" y="6423"/>
                    <a:pt x="14739" y="6080"/>
                    <a:pt x="15827" y="5395"/>
                  </a:cubicBezTo>
                  <a:cubicBezTo>
                    <a:pt x="16510" y="6035"/>
                    <a:pt x="17406" y="6419"/>
                    <a:pt x="18387" y="6462"/>
                  </a:cubicBezTo>
                  <a:cubicBezTo>
                    <a:pt x="18441" y="6463"/>
                    <a:pt x="18494" y="6464"/>
                    <a:pt x="18548" y="6464"/>
                  </a:cubicBezTo>
                  <a:cubicBezTo>
                    <a:pt x="19984" y="6464"/>
                    <a:pt x="21372" y="5915"/>
                    <a:pt x="22482" y="4969"/>
                  </a:cubicBezTo>
                  <a:cubicBezTo>
                    <a:pt x="23250" y="5779"/>
                    <a:pt x="24274" y="6291"/>
                    <a:pt x="25426" y="6462"/>
                  </a:cubicBezTo>
                  <a:cubicBezTo>
                    <a:pt x="25682" y="6462"/>
                    <a:pt x="25938" y="6504"/>
                    <a:pt x="26237" y="6504"/>
                  </a:cubicBezTo>
                  <a:cubicBezTo>
                    <a:pt x="28242" y="6504"/>
                    <a:pt x="30204" y="5566"/>
                    <a:pt x="31868" y="4670"/>
                  </a:cubicBezTo>
                  <a:lnTo>
                    <a:pt x="31740" y="4457"/>
                  </a:lnTo>
                  <a:cubicBezTo>
                    <a:pt x="30061" y="5334"/>
                    <a:pt x="28144" y="6246"/>
                    <a:pt x="26140" y="6246"/>
                  </a:cubicBezTo>
                  <a:cubicBezTo>
                    <a:pt x="25903" y="6246"/>
                    <a:pt x="25665" y="6233"/>
                    <a:pt x="25426" y="6206"/>
                  </a:cubicBezTo>
                  <a:cubicBezTo>
                    <a:pt x="24402" y="6035"/>
                    <a:pt x="23421" y="5566"/>
                    <a:pt x="22696" y="4798"/>
                  </a:cubicBezTo>
                  <a:cubicBezTo>
                    <a:pt x="23080" y="4414"/>
                    <a:pt x="23464" y="4030"/>
                    <a:pt x="23805" y="3646"/>
                  </a:cubicBezTo>
                  <a:cubicBezTo>
                    <a:pt x="24402" y="2964"/>
                    <a:pt x="24701" y="2068"/>
                    <a:pt x="24658" y="1172"/>
                  </a:cubicBezTo>
                  <a:cubicBezTo>
                    <a:pt x="24615" y="788"/>
                    <a:pt x="24402" y="404"/>
                    <a:pt x="24061" y="191"/>
                  </a:cubicBezTo>
                  <a:cubicBezTo>
                    <a:pt x="23837" y="66"/>
                    <a:pt x="23584" y="0"/>
                    <a:pt x="233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2" name="Google Shape;862;p45"/>
          <p:cNvGrpSpPr/>
          <p:nvPr/>
        </p:nvGrpSpPr>
        <p:grpSpPr>
          <a:xfrm flipH="1">
            <a:off x="7639156" y="1033030"/>
            <a:ext cx="817040" cy="841786"/>
            <a:chOff x="-1582225" y="1214300"/>
            <a:chExt cx="305025" cy="314275"/>
          </a:xfrm>
        </p:grpSpPr>
        <p:sp>
          <p:nvSpPr>
            <p:cNvPr id="863" name="Google Shape;863;p45"/>
            <p:cNvSpPr/>
            <p:nvPr/>
          </p:nvSpPr>
          <p:spPr>
            <a:xfrm>
              <a:off x="-1582225" y="1214300"/>
              <a:ext cx="305025" cy="314275"/>
            </a:xfrm>
            <a:custGeom>
              <a:rect b="b" l="l" r="r" t="t"/>
              <a:pathLst>
                <a:path extrusionOk="0" h="12571" w="12201">
                  <a:moveTo>
                    <a:pt x="6101" y="0"/>
                  </a:moveTo>
                  <a:cubicBezTo>
                    <a:pt x="2736" y="0"/>
                    <a:pt x="0" y="2810"/>
                    <a:pt x="0" y="6285"/>
                  </a:cubicBezTo>
                  <a:cubicBezTo>
                    <a:pt x="0" y="9724"/>
                    <a:pt x="2736" y="12570"/>
                    <a:pt x="6101" y="12570"/>
                  </a:cubicBezTo>
                  <a:cubicBezTo>
                    <a:pt x="9465" y="12570"/>
                    <a:pt x="12201" y="9724"/>
                    <a:pt x="12201" y="6285"/>
                  </a:cubicBezTo>
                  <a:cubicBezTo>
                    <a:pt x="12201" y="2810"/>
                    <a:pt x="9465" y="0"/>
                    <a:pt x="6101" y="0"/>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45"/>
            <p:cNvSpPr/>
            <p:nvPr/>
          </p:nvSpPr>
          <p:spPr>
            <a:xfrm rot="201907">
              <a:off x="-1511051" y="1397028"/>
              <a:ext cx="171004" cy="79777"/>
            </a:xfrm>
            <a:custGeom>
              <a:rect b="b" l="l" r="r" t="t"/>
              <a:pathLst>
                <a:path extrusionOk="0" h="3191" w="6840">
                  <a:moveTo>
                    <a:pt x="3602" y="1"/>
                  </a:moveTo>
                  <a:cubicBezTo>
                    <a:pt x="1909" y="1"/>
                    <a:pt x="232" y="1144"/>
                    <a:pt x="0" y="3191"/>
                  </a:cubicBezTo>
                  <a:lnTo>
                    <a:pt x="6840" y="2045"/>
                  </a:lnTo>
                  <a:cubicBezTo>
                    <a:pt x="6157" y="648"/>
                    <a:pt x="4875" y="1"/>
                    <a:pt x="360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45"/>
            <p:cNvSpPr/>
            <p:nvPr/>
          </p:nvSpPr>
          <p:spPr>
            <a:xfrm>
              <a:off x="-1545250" y="1306350"/>
              <a:ext cx="80425" cy="36450"/>
            </a:xfrm>
            <a:custGeom>
              <a:rect b="b" l="l" r="r" t="t"/>
              <a:pathLst>
                <a:path extrusionOk="0" h="1458" w="3217">
                  <a:moveTo>
                    <a:pt x="1581" y="1"/>
                  </a:moveTo>
                  <a:cubicBezTo>
                    <a:pt x="931" y="1"/>
                    <a:pt x="276" y="365"/>
                    <a:pt x="0" y="1124"/>
                  </a:cubicBezTo>
                  <a:lnTo>
                    <a:pt x="444" y="1272"/>
                  </a:lnTo>
                  <a:cubicBezTo>
                    <a:pt x="650" y="740"/>
                    <a:pt x="1111" y="487"/>
                    <a:pt x="1572" y="487"/>
                  </a:cubicBezTo>
                  <a:cubicBezTo>
                    <a:pt x="2104" y="487"/>
                    <a:pt x="2634" y="824"/>
                    <a:pt x="2773" y="1457"/>
                  </a:cubicBezTo>
                  <a:lnTo>
                    <a:pt x="3217" y="1383"/>
                  </a:lnTo>
                  <a:cubicBezTo>
                    <a:pt x="3059" y="476"/>
                    <a:pt x="2323" y="1"/>
                    <a:pt x="158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45"/>
            <p:cNvSpPr/>
            <p:nvPr/>
          </p:nvSpPr>
          <p:spPr>
            <a:xfrm>
              <a:off x="-1416775" y="1306350"/>
              <a:ext cx="80425" cy="36450"/>
            </a:xfrm>
            <a:custGeom>
              <a:rect b="b" l="l" r="r" t="t"/>
              <a:pathLst>
                <a:path extrusionOk="0" h="1458" w="3217">
                  <a:moveTo>
                    <a:pt x="1553" y="1"/>
                  </a:moveTo>
                  <a:cubicBezTo>
                    <a:pt x="905" y="1"/>
                    <a:pt x="259" y="365"/>
                    <a:pt x="0" y="1124"/>
                  </a:cubicBezTo>
                  <a:lnTo>
                    <a:pt x="444" y="1272"/>
                  </a:lnTo>
                  <a:cubicBezTo>
                    <a:pt x="633" y="740"/>
                    <a:pt x="1085" y="487"/>
                    <a:pt x="1541" y="487"/>
                  </a:cubicBezTo>
                  <a:cubicBezTo>
                    <a:pt x="2066" y="487"/>
                    <a:pt x="2597" y="824"/>
                    <a:pt x="2736" y="1457"/>
                  </a:cubicBezTo>
                  <a:lnTo>
                    <a:pt x="3217" y="1383"/>
                  </a:lnTo>
                  <a:cubicBezTo>
                    <a:pt x="3039" y="476"/>
                    <a:pt x="2294" y="1"/>
                    <a:pt x="155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67" name="Google Shape;867;p45"/>
          <p:cNvGrpSpPr/>
          <p:nvPr/>
        </p:nvGrpSpPr>
        <p:grpSpPr>
          <a:xfrm>
            <a:off x="8282389" y="2255818"/>
            <a:ext cx="275004" cy="136758"/>
            <a:chOff x="-1391825" y="4240400"/>
            <a:chExt cx="522225" cy="259700"/>
          </a:xfrm>
        </p:grpSpPr>
        <p:sp>
          <p:nvSpPr>
            <p:cNvPr id="868" name="Google Shape;868;p45"/>
            <p:cNvSpPr/>
            <p:nvPr/>
          </p:nvSpPr>
          <p:spPr>
            <a:xfrm>
              <a:off x="-1391825" y="4240400"/>
              <a:ext cx="522225" cy="259700"/>
            </a:xfrm>
            <a:custGeom>
              <a:rect b="b" l="l" r="r" t="t"/>
              <a:pathLst>
                <a:path extrusionOk="0" h="10388" w="20889">
                  <a:moveTo>
                    <a:pt x="9622" y="331"/>
                  </a:moveTo>
                  <a:cubicBezTo>
                    <a:pt x="9900" y="331"/>
                    <a:pt x="10180" y="343"/>
                    <a:pt x="10463" y="368"/>
                  </a:cubicBezTo>
                  <a:cubicBezTo>
                    <a:pt x="15491" y="812"/>
                    <a:pt x="19706" y="5248"/>
                    <a:pt x="20445" y="6062"/>
                  </a:cubicBezTo>
                  <a:cubicBezTo>
                    <a:pt x="19747" y="6724"/>
                    <a:pt x="15955" y="10054"/>
                    <a:pt x="11304" y="10054"/>
                  </a:cubicBezTo>
                  <a:cubicBezTo>
                    <a:pt x="11027" y="10054"/>
                    <a:pt x="10746" y="10042"/>
                    <a:pt x="10463" y="10017"/>
                  </a:cubicBezTo>
                  <a:cubicBezTo>
                    <a:pt x="5435" y="9574"/>
                    <a:pt x="1183" y="5137"/>
                    <a:pt x="481" y="4324"/>
                  </a:cubicBezTo>
                  <a:cubicBezTo>
                    <a:pt x="1179" y="3661"/>
                    <a:pt x="4972" y="331"/>
                    <a:pt x="9622" y="331"/>
                  </a:cubicBezTo>
                  <a:close/>
                  <a:moveTo>
                    <a:pt x="9626" y="0"/>
                  </a:moveTo>
                  <a:cubicBezTo>
                    <a:pt x="4354" y="0"/>
                    <a:pt x="146" y="4141"/>
                    <a:pt x="111" y="4176"/>
                  </a:cubicBezTo>
                  <a:lnTo>
                    <a:pt x="0" y="4287"/>
                  </a:lnTo>
                  <a:lnTo>
                    <a:pt x="111" y="4435"/>
                  </a:lnTo>
                  <a:cubicBezTo>
                    <a:pt x="148" y="4472"/>
                    <a:pt x="4770" y="9870"/>
                    <a:pt x="10426" y="10350"/>
                  </a:cubicBezTo>
                  <a:cubicBezTo>
                    <a:pt x="10685" y="10387"/>
                    <a:pt x="10981" y="10387"/>
                    <a:pt x="11276" y="10387"/>
                  </a:cubicBezTo>
                  <a:cubicBezTo>
                    <a:pt x="16526" y="10387"/>
                    <a:pt x="20741" y="6246"/>
                    <a:pt x="20778" y="6209"/>
                  </a:cubicBezTo>
                  <a:lnTo>
                    <a:pt x="20889" y="6099"/>
                  </a:lnTo>
                  <a:lnTo>
                    <a:pt x="20815" y="5988"/>
                  </a:lnTo>
                  <a:cubicBezTo>
                    <a:pt x="20741" y="5914"/>
                    <a:pt x="16120" y="516"/>
                    <a:pt x="10463" y="35"/>
                  </a:cubicBezTo>
                  <a:cubicBezTo>
                    <a:pt x="10181" y="11"/>
                    <a:pt x="9902" y="0"/>
                    <a:pt x="9626"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45"/>
            <p:cNvSpPr/>
            <p:nvPr/>
          </p:nvSpPr>
          <p:spPr>
            <a:xfrm>
              <a:off x="-1234700" y="4244675"/>
              <a:ext cx="207975" cy="251075"/>
            </a:xfrm>
            <a:custGeom>
              <a:rect b="b" l="l" r="r" t="t"/>
              <a:pathLst>
                <a:path extrusionOk="0" h="10043" w="8319">
                  <a:moveTo>
                    <a:pt x="3895" y="1"/>
                  </a:moveTo>
                  <a:cubicBezTo>
                    <a:pt x="1735" y="1"/>
                    <a:pt x="37" y="2013"/>
                    <a:pt x="37" y="4671"/>
                  </a:cubicBezTo>
                  <a:cubicBezTo>
                    <a:pt x="0" y="7406"/>
                    <a:pt x="1849" y="9809"/>
                    <a:pt x="4141" y="10031"/>
                  </a:cubicBezTo>
                  <a:cubicBezTo>
                    <a:pt x="4238" y="10039"/>
                    <a:pt x="4334" y="10043"/>
                    <a:pt x="4429" y="10043"/>
                  </a:cubicBezTo>
                  <a:cubicBezTo>
                    <a:pt x="6621" y="10043"/>
                    <a:pt x="8319" y="8030"/>
                    <a:pt x="8319" y="5373"/>
                  </a:cubicBezTo>
                  <a:cubicBezTo>
                    <a:pt x="8319" y="2637"/>
                    <a:pt x="6507" y="234"/>
                    <a:pt x="4178" y="12"/>
                  </a:cubicBezTo>
                  <a:cubicBezTo>
                    <a:pt x="4083" y="5"/>
                    <a:pt x="3988" y="1"/>
                    <a:pt x="389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0" name="Google Shape;870;p45"/>
          <p:cNvGrpSpPr/>
          <p:nvPr/>
        </p:nvGrpSpPr>
        <p:grpSpPr>
          <a:xfrm>
            <a:off x="8089008" y="2584750"/>
            <a:ext cx="167475" cy="354100"/>
            <a:chOff x="13256175" y="1380850"/>
            <a:chExt cx="167475" cy="354100"/>
          </a:xfrm>
        </p:grpSpPr>
        <p:sp>
          <p:nvSpPr>
            <p:cNvPr id="871" name="Google Shape;871;p45"/>
            <p:cNvSpPr/>
            <p:nvPr/>
          </p:nvSpPr>
          <p:spPr>
            <a:xfrm>
              <a:off x="13256175" y="1640000"/>
              <a:ext cx="117350" cy="94950"/>
            </a:xfrm>
            <a:custGeom>
              <a:rect b="b" l="l" r="r" t="t"/>
              <a:pathLst>
                <a:path extrusionOk="0" h="3798" w="4694">
                  <a:moveTo>
                    <a:pt x="2347" y="1"/>
                  </a:moveTo>
                  <a:cubicBezTo>
                    <a:pt x="1024" y="1"/>
                    <a:pt x="1" y="854"/>
                    <a:pt x="1" y="1878"/>
                  </a:cubicBezTo>
                  <a:cubicBezTo>
                    <a:pt x="1" y="2945"/>
                    <a:pt x="1024" y="3798"/>
                    <a:pt x="2347" y="3798"/>
                  </a:cubicBezTo>
                  <a:cubicBezTo>
                    <a:pt x="3627" y="3798"/>
                    <a:pt x="4693" y="2945"/>
                    <a:pt x="4693" y="1878"/>
                  </a:cubicBezTo>
                  <a:cubicBezTo>
                    <a:pt x="4693" y="854"/>
                    <a:pt x="3627" y="1"/>
                    <a:pt x="234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45"/>
            <p:cNvSpPr/>
            <p:nvPr/>
          </p:nvSpPr>
          <p:spPr>
            <a:xfrm>
              <a:off x="13340425" y="1380850"/>
              <a:ext cx="83225" cy="305050"/>
            </a:xfrm>
            <a:custGeom>
              <a:rect b="b" l="l" r="r" t="t"/>
              <a:pathLst>
                <a:path extrusionOk="0" h="12202" w="3329">
                  <a:moveTo>
                    <a:pt x="1" y="0"/>
                  </a:moveTo>
                  <a:lnTo>
                    <a:pt x="811" y="12201"/>
                  </a:lnTo>
                  <a:lnTo>
                    <a:pt x="1067" y="12159"/>
                  </a:lnTo>
                  <a:lnTo>
                    <a:pt x="427" y="2517"/>
                  </a:lnTo>
                  <a:lnTo>
                    <a:pt x="427" y="2517"/>
                  </a:lnTo>
                  <a:cubicBezTo>
                    <a:pt x="470" y="2645"/>
                    <a:pt x="555" y="2773"/>
                    <a:pt x="598" y="2901"/>
                  </a:cubicBezTo>
                  <a:cubicBezTo>
                    <a:pt x="854" y="3285"/>
                    <a:pt x="1195" y="3584"/>
                    <a:pt x="1622" y="3797"/>
                  </a:cubicBezTo>
                  <a:cubicBezTo>
                    <a:pt x="1878" y="3925"/>
                    <a:pt x="2091" y="4096"/>
                    <a:pt x="2305" y="4309"/>
                  </a:cubicBezTo>
                  <a:cubicBezTo>
                    <a:pt x="3030" y="5077"/>
                    <a:pt x="2987" y="6314"/>
                    <a:pt x="2816" y="7509"/>
                  </a:cubicBezTo>
                  <a:lnTo>
                    <a:pt x="3072" y="7551"/>
                  </a:lnTo>
                  <a:cubicBezTo>
                    <a:pt x="3243" y="6272"/>
                    <a:pt x="3328" y="4949"/>
                    <a:pt x="2518" y="4138"/>
                  </a:cubicBezTo>
                  <a:cubicBezTo>
                    <a:pt x="2262" y="3925"/>
                    <a:pt x="2006" y="3755"/>
                    <a:pt x="1750" y="3584"/>
                  </a:cubicBezTo>
                  <a:cubicBezTo>
                    <a:pt x="1366" y="3413"/>
                    <a:pt x="1067" y="3157"/>
                    <a:pt x="854" y="2816"/>
                  </a:cubicBezTo>
                  <a:cubicBezTo>
                    <a:pt x="683" y="2475"/>
                    <a:pt x="598" y="2091"/>
                    <a:pt x="598" y="1749"/>
                  </a:cubicBezTo>
                  <a:cubicBezTo>
                    <a:pt x="555" y="1323"/>
                    <a:pt x="470" y="939"/>
                    <a:pt x="299" y="555"/>
                  </a:cubicBezTo>
                  <a:lnTo>
                    <a:pt x="1" y="0"/>
                  </a:ln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3" name="Google Shape;873;p45"/>
          <p:cNvGrpSpPr/>
          <p:nvPr/>
        </p:nvGrpSpPr>
        <p:grpSpPr>
          <a:xfrm>
            <a:off x="4079921" y="4089600"/>
            <a:ext cx="625800" cy="754875"/>
            <a:chOff x="4079921" y="4089600"/>
            <a:chExt cx="625800" cy="754875"/>
          </a:xfrm>
        </p:grpSpPr>
        <p:sp>
          <p:nvSpPr>
            <p:cNvPr id="874" name="Google Shape;874;p45"/>
            <p:cNvSpPr/>
            <p:nvPr/>
          </p:nvSpPr>
          <p:spPr>
            <a:xfrm flipH="1">
              <a:off x="4484821" y="4370763"/>
              <a:ext cx="220900" cy="282225"/>
            </a:xfrm>
            <a:custGeom>
              <a:rect b="b" l="l" r="r" t="t"/>
              <a:pathLst>
                <a:path extrusionOk="0" h="11289" w="8836">
                  <a:moveTo>
                    <a:pt x="2440" y="0"/>
                  </a:moveTo>
                  <a:cubicBezTo>
                    <a:pt x="1419" y="0"/>
                    <a:pt x="531" y="966"/>
                    <a:pt x="259" y="1932"/>
                  </a:cubicBezTo>
                  <a:cubicBezTo>
                    <a:pt x="1" y="2894"/>
                    <a:pt x="38" y="3892"/>
                    <a:pt x="296" y="4890"/>
                  </a:cubicBezTo>
                  <a:cubicBezTo>
                    <a:pt x="333" y="5149"/>
                    <a:pt x="407" y="5371"/>
                    <a:pt x="444" y="5629"/>
                  </a:cubicBezTo>
                  <a:cubicBezTo>
                    <a:pt x="962" y="7478"/>
                    <a:pt x="1664" y="9252"/>
                    <a:pt x="2589" y="10953"/>
                  </a:cubicBezTo>
                  <a:cubicBezTo>
                    <a:pt x="2711" y="11177"/>
                    <a:pt x="2933" y="11289"/>
                    <a:pt x="3152" y="11289"/>
                  </a:cubicBezTo>
                  <a:cubicBezTo>
                    <a:pt x="3331" y="11289"/>
                    <a:pt x="3507" y="11214"/>
                    <a:pt x="3624" y="11064"/>
                  </a:cubicBezTo>
                  <a:cubicBezTo>
                    <a:pt x="4289" y="10214"/>
                    <a:pt x="4807" y="9252"/>
                    <a:pt x="5398" y="8365"/>
                  </a:cubicBezTo>
                  <a:cubicBezTo>
                    <a:pt x="6433" y="6886"/>
                    <a:pt x="7358" y="5334"/>
                    <a:pt x="8171" y="3781"/>
                  </a:cubicBezTo>
                  <a:cubicBezTo>
                    <a:pt x="8356" y="3448"/>
                    <a:pt x="8467" y="3115"/>
                    <a:pt x="8541" y="2783"/>
                  </a:cubicBezTo>
                  <a:cubicBezTo>
                    <a:pt x="8835" y="1285"/>
                    <a:pt x="8026" y="445"/>
                    <a:pt x="7094" y="445"/>
                  </a:cubicBezTo>
                  <a:cubicBezTo>
                    <a:pt x="6738" y="445"/>
                    <a:pt x="6364" y="568"/>
                    <a:pt x="6027" y="823"/>
                  </a:cubicBezTo>
                  <a:cubicBezTo>
                    <a:pt x="5109" y="1558"/>
                    <a:pt x="4483" y="2802"/>
                    <a:pt x="4040" y="3870"/>
                  </a:cubicBezTo>
                  <a:lnTo>
                    <a:pt x="4040" y="3870"/>
                  </a:lnTo>
                  <a:cubicBezTo>
                    <a:pt x="4435" y="2896"/>
                    <a:pt x="4281" y="671"/>
                    <a:pt x="3143" y="158"/>
                  </a:cubicBezTo>
                  <a:cubicBezTo>
                    <a:pt x="2906" y="49"/>
                    <a:pt x="2669" y="0"/>
                    <a:pt x="244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45"/>
            <p:cNvSpPr/>
            <p:nvPr/>
          </p:nvSpPr>
          <p:spPr>
            <a:xfrm flipH="1">
              <a:off x="4079921" y="4562225"/>
              <a:ext cx="246200" cy="282250"/>
            </a:xfrm>
            <a:custGeom>
              <a:rect b="b" l="l" r="r" t="t"/>
              <a:pathLst>
                <a:path extrusionOk="0" h="11290" w="9848">
                  <a:moveTo>
                    <a:pt x="2729" y="1"/>
                  </a:moveTo>
                  <a:cubicBezTo>
                    <a:pt x="1590" y="1"/>
                    <a:pt x="598" y="967"/>
                    <a:pt x="296" y="1933"/>
                  </a:cubicBezTo>
                  <a:cubicBezTo>
                    <a:pt x="0" y="2894"/>
                    <a:pt x="37" y="3929"/>
                    <a:pt x="296" y="4891"/>
                  </a:cubicBezTo>
                  <a:cubicBezTo>
                    <a:pt x="370" y="5149"/>
                    <a:pt x="444" y="5408"/>
                    <a:pt x="518" y="5667"/>
                  </a:cubicBezTo>
                  <a:cubicBezTo>
                    <a:pt x="1073" y="7516"/>
                    <a:pt x="1886" y="9290"/>
                    <a:pt x="2921" y="10954"/>
                  </a:cubicBezTo>
                  <a:cubicBezTo>
                    <a:pt x="3063" y="11177"/>
                    <a:pt x="3306" y="11289"/>
                    <a:pt x="3552" y="11289"/>
                  </a:cubicBezTo>
                  <a:cubicBezTo>
                    <a:pt x="3752" y="11289"/>
                    <a:pt x="3954" y="11214"/>
                    <a:pt x="4104" y="11065"/>
                  </a:cubicBezTo>
                  <a:cubicBezTo>
                    <a:pt x="4844" y="10214"/>
                    <a:pt x="5398" y="9253"/>
                    <a:pt x="6064" y="8366"/>
                  </a:cubicBezTo>
                  <a:cubicBezTo>
                    <a:pt x="7173" y="6887"/>
                    <a:pt x="8208" y="5371"/>
                    <a:pt x="9132" y="3781"/>
                  </a:cubicBezTo>
                  <a:cubicBezTo>
                    <a:pt x="9317" y="3486"/>
                    <a:pt x="9428" y="3153"/>
                    <a:pt x="9502" y="2783"/>
                  </a:cubicBezTo>
                  <a:cubicBezTo>
                    <a:pt x="9847" y="1295"/>
                    <a:pt x="8951" y="475"/>
                    <a:pt x="7926" y="475"/>
                  </a:cubicBezTo>
                  <a:cubicBezTo>
                    <a:pt x="7524" y="475"/>
                    <a:pt x="7103" y="601"/>
                    <a:pt x="6729" y="861"/>
                  </a:cubicBezTo>
                  <a:cubicBezTo>
                    <a:pt x="5703" y="1557"/>
                    <a:pt x="5004" y="2798"/>
                    <a:pt x="4524" y="3864"/>
                  </a:cubicBezTo>
                  <a:lnTo>
                    <a:pt x="4524" y="3864"/>
                  </a:lnTo>
                  <a:cubicBezTo>
                    <a:pt x="4951" y="2888"/>
                    <a:pt x="4758" y="671"/>
                    <a:pt x="3513" y="158"/>
                  </a:cubicBezTo>
                  <a:cubicBezTo>
                    <a:pt x="3248" y="50"/>
                    <a:pt x="2985" y="1"/>
                    <a:pt x="2729"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45"/>
            <p:cNvSpPr/>
            <p:nvPr/>
          </p:nvSpPr>
          <p:spPr>
            <a:xfrm flipH="1">
              <a:off x="4226396" y="4089600"/>
              <a:ext cx="176325" cy="203250"/>
            </a:xfrm>
            <a:custGeom>
              <a:rect b="b" l="l" r="r" t="t"/>
              <a:pathLst>
                <a:path extrusionOk="0" h="8130" w="7053">
                  <a:moveTo>
                    <a:pt x="1951" y="0"/>
                  </a:moveTo>
                  <a:cubicBezTo>
                    <a:pt x="1137" y="0"/>
                    <a:pt x="434" y="719"/>
                    <a:pt x="223" y="1412"/>
                  </a:cubicBezTo>
                  <a:cubicBezTo>
                    <a:pt x="1" y="2078"/>
                    <a:pt x="1" y="2817"/>
                    <a:pt x="223" y="3520"/>
                  </a:cubicBezTo>
                  <a:cubicBezTo>
                    <a:pt x="260" y="3705"/>
                    <a:pt x="297" y="3889"/>
                    <a:pt x="334" y="4074"/>
                  </a:cubicBezTo>
                  <a:cubicBezTo>
                    <a:pt x="777" y="5405"/>
                    <a:pt x="1332" y="6699"/>
                    <a:pt x="2071" y="7882"/>
                  </a:cubicBezTo>
                  <a:cubicBezTo>
                    <a:pt x="2173" y="8045"/>
                    <a:pt x="2353" y="8129"/>
                    <a:pt x="2531" y="8129"/>
                  </a:cubicBezTo>
                  <a:cubicBezTo>
                    <a:pt x="2677" y="8129"/>
                    <a:pt x="2822" y="8073"/>
                    <a:pt x="2922" y="7956"/>
                  </a:cubicBezTo>
                  <a:cubicBezTo>
                    <a:pt x="3476" y="7328"/>
                    <a:pt x="3883" y="6662"/>
                    <a:pt x="4363" y="5997"/>
                  </a:cubicBezTo>
                  <a:cubicBezTo>
                    <a:pt x="5177" y="4962"/>
                    <a:pt x="5916" y="3852"/>
                    <a:pt x="6545" y="2706"/>
                  </a:cubicBezTo>
                  <a:cubicBezTo>
                    <a:pt x="6693" y="2485"/>
                    <a:pt x="6767" y="2263"/>
                    <a:pt x="6841" y="2004"/>
                  </a:cubicBezTo>
                  <a:cubicBezTo>
                    <a:pt x="7052" y="945"/>
                    <a:pt x="6430" y="341"/>
                    <a:pt x="5707" y="341"/>
                  </a:cubicBezTo>
                  <a:cubicBezTo>
                    <a:pt x="5420" y="341"/>
                    <a:pt x="5117" y="436"/>
                    <a:pt x="4844" y="636"/>
                  </a:cubicBezTo>
                  <a:cubicBezTo>
                    <a:pt x="4142" y="1163"/>
                    <a:pt x="3606" y="1890"/>
                    <a:pt x="3269" y="2690"/>
                  </a:cubicBezTo>
                  <a:lnTo>
                    <a:pt x="3269" y="2690"/>
                  </a:lnTo>
                  <a:cubicBezTo>
                    <a:pt x="3531" y="1936"/>
                    <a:pt x="3352" y="467"/>
                    <a:pt x="2515" y="118"/>
                  </a:cubicBezTo>
                  <a:cubicBezTo>
                    <a:pt x="2324" y="37"/>
                    <a:pt x="2135" y="0"/>
                    <a:pt x="195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7" name="Google Shape;877;p45"/>
          <p:cNvGrpSpPr/>
          <p:nvPr/>
        </p:nvGrpSpPr>
        <p:grpSpPr>
          <a:xfrm rot="9510035">
            <a:off x="452111" y="2353367"/>
            <a:ext cx="522233" cy="539828"/>
            <a:chOff x="-876300" y="1411475"/>
            <a:chExt cx="327225" cy="338250"/>
          </a:xfrm>
        </p:grpSpPr>
        <p:sp>
          <p:nvSpPr>
            <p:cNvPr id="878" name="Google Shape;878;p45"/>
            <p:cNvSpPr/>
            <p:nvPr/>
          </p:nvSpPr>
          <p:spPr>
            <a:xfrm>
              <a:off x="-876300" y="1421925"/>
              <a:ext cx="241275" cy="327800"/>
            </a:xfrm>
            <a:custGeom>
              <a:rect b="b" l="l" r="r" t="t"/>
              <a:pathLst>
                <a:path extrusionOk="0" h="13112" w="9651">
                  <a:moveTo>
                    <a:pt x="8013" y="0"/>
                  </a:moveTo>
                  <a:cubicBezTo>
                    <a:pt x="7945" y="0"/>
                    <a:pt x="7875" y="3"/>
                    <a:pt x="7802" y="8"/>
                  </a:cubicBezTo>
                  <a:lnTo>
                    <a:pt x="5546" y="119"/>
                  </a:lnTo>
                  <a:lnTo>
                    <a:pt x="3846" y="230"/>
                  </a:lnTo>
                  <a:lnTo>
                    <a:pt x="1591" y="341"/>
                  </a:lnTo>
                  <a:cubicBezTo>
                    <a:pt x="1073" y="378"/>
                    <a:pt x="666" y="821"/>
                    <a:pt x="666" y="1339"/>
                  </a:cubicBezTo>
                  <a:cubicBezTo>
                    <a:pt x="700" y="1816"/>
                    <a:pt x="1080" y="2230"/>
                    <a:pt x="1573" y="2263"/>
                  </a:cubicBezTo>
                  <a:lnTo>
                    <a:pt x="1295" y="2263"/>
                  </a:lnTo>
                  <a:cubicBezTo>
                    <a:pt x="297" y="2300"/>
                    <a:pt x="1" y="3705"/>
                    <a:pt x="962" y="4112"/>
                  </a:cubicBezTo>
                  <a:cubicBezTo>
                    <a:pt x="407" y="4112"/>
                    <a:pt x="1" y="4592"/>
                    <a:pt x="38" y="5110"/>
                  </a:cubicBezTo>
                  <a:lnTo>
                    <a:pt x="38" y="5184"/>
                  </a:lnTo>
                  <a:cubicBezTo>
                    <a:pt x="38" y="5739"/>
                    <a:pt x="481" y="6145"/>
                    <a:pt x="1036" y="6145"/>
                  </a:cubicBezTo>
                  <a:lnTo>
                    <a:pt x="1110" y="6145"/>
                  </a:lnTo>
                  <a:cubicBezTo>
                    <a:pt x="555" y="6145"/>
                    <a:pt x="149" y="6626"/>
                    <a:pt x="186" y="7180"/>
                  </a:cubicBezTo>
                  <a:cubicBezTo>
                    <a:pt x="221" y="7676"/>
                    <a:pt x="663" y="8070"/>
                    <a:pt x="1155" y="8070"/>
                  </a:cubicBezTo>
                  <a:cubicBezTo>
                    <a:pt x="1177" y="8070"/>
                    <a:pt x="1199" y="8069"/>
                    <a:pt x="1221" y="8068"/>
                  </a:cubicBezTo>
                  <a:cubicBezTo>
                    <a:pt x="1850" y="8013"/>
                    <a:pt x="2842" y="7776"/>
                    <a:pt x="3631" y="7776"/>
                  </a:cubicBezTo>
                  <a:cubicBezTo>
                    <a:pt x="3909" y="7776"/>
                    <a:pt x="4161" y="7806"/>
                    <a:pt x="4363" y="7883"/>
                  </a:cubicBezTo>
                  <a:cubicBezTo>
                    <a:pt x="5657" y="8400"/>
                    <a:pt x="4807" y="10582"/>
                    <a:pt x="4881" y="11580"/>
                  </a:cubicBezTo>
                  <a:cubicBezTo>
                    <a:pt x="4881" y="11950"/>
                    <a:pt x="4992" y="12319"/>
                    <a:pt x="5177" y="12652"/>
                  </a:cubicBezTo>
                  <a:cubicBezTo>
                    <a:pt x="5334" y="12936"/>
                    <a:pt x="5626" y="13112"/>
                    <a:pt x="5961" y="13112"/>
                  </a:cubicBezTo>
                  <a:cubicBezTo>
                    <a:pt x="6019" y="13112"/>
                    <a:pt x="6078" y="13107"/>
                    <a:pt x="6138" y="13096"/>
                  </a:cubicBezTo>
                  <a:cubicBezTo>
                    <a:pt x="6619" y="12948"/>
                    <a:pt x="6766" y="12319"/>
                    <a:pt x="6877" y="11839"/>
                  </a:cubicBezTo>
                  <a:cubicBezTo>
                    <a:pt x="7136" y="10693"/>
                    <a:pt x="7839" y="9584"/>
                    <a:pt x="8430" y="8548"/>
                  </a:cubicBezTo>
                  <a:cubicBezTo>
                    <a:pt x="9133" y="7402"/>
                    <a:pt x="9502" y="6108"/>
                    <a:pt x="9613" y="4777"/>
                  </a:cubicBezTo>
                  <a:cubicBezTo>
                    <a:pt x="9650" y="3668"/>
                    <a:pt x="9613" y="2559"/>
                    <a:pt x="9465" y="1487"/>
                  </a:cubicBezTo>
                  <a:cubicBezTo>
                    <a:pt x="9328" y="456"/>
                    <a:pt x="8903" y="0"/>
                    <a:pt x="8013"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45"/>
            <p:cNvSpPr/>
            <p:nvPr/>
          </p:nvSpPr>
          <p:spPr>
            <a:xfrm>
              <a:off x="-626750" y="1411475"/>
              <a:ext cx="77675" cy="164175"/>
            </a:xfrm>
            <a:custGeom>
              <a:rect b="b" l="l" r="r" t="t"/>
              <a:pathLst>
                <a:path extrusionOk="0" h="6567" w="3107">
                  <a:moveTo>
                    <a:pt x="1396" y="0"/>
                  </a:moveTo>
                  <a:cubicBezTo>
                    <a:pt x="1033" y="0"/>
                    <a:pt x="682" y="138"/>
                    <a:pt x="408" y="352"/>
                  </a:cubicBezTo>
                  <a:cubicBezTo>
                    <a:pt x="223" y="611"/>
                    <a:pt x="112" y="944"/>
                    <a:pt x="112" y="1276"/>
                  </a:cubicBezTo>
                  <a:cubicBezTo>
                    <a:pt x="38" y="2238"/>
                    <a:pt x="1" y="3199"/>
                    <a:pt x="38" y="4160"/>
                  </a:cubicBezTo>
                  <a:cubicBezTo>
                    <a:pt x="38" y="4641"/>
                    <a:pt x="38" y="5935"/>
                    <a:pt x="408" y="6304"/>
                  </a:cubicBezTo>
                  <a:cubicBezTo>
                    <a:pt x="481" y="6341"/>
                    <a:pt x="555" y="6378"/>
                    <a:pt x="666" y="6378"/>
                  </a:cubicBezTo>
                  <a:lnTo>
                    <a:pt x="777" y="6415"/>
                  </a:lnTo>
                  <a:lnTo>
                    <a:pt x="1480" y="6526"/>
                  </a:lnTo>
                  <a:cubicBezTo>
                    <a:pt x="1579" y="6555"/>
                    <a:pt x="1677" y="6567"/>
                    <a:pt x="1774" y="6567"/>
                  </a:cubicBezTo>
                  <a:cubicBezTo>
                    <a:pt x="1931" y="6567"/>
                    <a:pt x="2082" y="6535"/>
                    <a:pt x="2219" y="6489"/>
                  </a:cubicBezTo>
                  <a:cubicBezTo>
                    <a:pt x="3106" y="5972"/>
                    <a:pt x="2700" y="3717"/>
                    <a:pt x="2626" y="2866"/>
                  </a:cubicBezTo>
                  <a:cubicBezTo>
                    <a:pt x="2589" y="2016"/>
                    <a:pt x="2922" y="56"/>
                    <a:pt x="1628" y="19"/>
                  </a:cubicBezTo>
                  <a:cubicBezTo>
                    <a:pt x="1550" y="7"/>
                    <a:pt x="1473" y="0"/>
                    <a:pt x="1396"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0" name="Google Shape;880;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4" name="Shape 884"/>
        <p:cNvGrpSpPr/>
        <p:nvPr/>
      </p:nvGrpSpPr>
      <p:grpSpPr>
        <a:xfrm>
          <a:off x="0" y="0"/>
          <a:ext cx="0" cy="0"/>
          <a:chOff x="0" y="0"/>
          <a:chExt cx="0" cy="0"/>
        </a:xfrm>
      </p:grpSpPr>
      <p:grpSp>
        <p:nvGrpSpPr>
          <p:cNvPr id="885" name="Google Shape;885;p46"/>
          <p:cNvGrpSpPr/>
          <p:nvPr/>
        </p:nvGrpSpPr>
        <p:grpSpPr>
          <a:xfrm>
            <a:off x="1954725" y="421481"/>
            <a:ext cx="5117250" cy="862425"/>
            <a:chOff x="1954725" y="409575"/>
            <a:chExt cx="5117250" cy="862425"/>
          </a:xfrm>
        </p:grpSpPr>
        <p:sp>
          <p:nvSpPr>
            <p:cNvPr id="886" name="Google Shape;886;p46"/>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6"/>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8" name="Google Shape;888;p46"/>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889" name="Google Shape;889;p46"/>
          <p:cNvSpPr/>
          <p:nvPr/>
        </p:nvSpPr>
        <p:spPr>
          <a:xfrm flipH="1" rot="-10419122">
            <a:off x="466653" y="3133469"/>
            <a:ext cx="488394" cy="508637"/>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6"/>
          <p:cNvSpPr/>
          <p:nvPr/>
        </p:nvSpPr>
        <p:spPr>
          <a:xfrm>
            <a:off x="427950" y="2747975"/>
            <a:ext cx="2115900" cy="572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6"/>
          <p:cNvSpPr/>
          <p:nvPr/>
        </p:nvSpPr>
        <p:spPr>
          <a:xfrm>
            <a:off x="2028150" y="2747975"/>
            <a:ext cx="2115900" cy="572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6"/>
          <p:cNvSpPr/>
          <p:nvPr/>
        </p:nvSpPr>
        <p:spPr>
          <a:xfrm rot="-380878">
            <a:off x="2104953" y="2371469"/>
            <a:ext cx="488394" cy="508637"/>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6"/>
          <p:cNvSpPr/>
          <p:nvPr/>
        </p:nvSpPr>
        <p:spPr>
          <a:xfrm>
            <a:off x="3628350" y="2747975"/>
            <a:ext cx="21159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6"/>
          <p:cNvSpPr/>
          <p:nvPr/>
        </p:nvSpPr>
        <p:spPr>
          <a:xfrm flipH="1" rot="-10419122">
            <a:off x="3781353" y="3133469"/>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6"/>
          <p:cNvSpPr/>
          <p:nvPr/>
        </p:nvSpPr>
        <p:spPr>
          <a:xfrm>
            <a:off x="5228550" y="2747975"/>
            <a:ext cx="2115900" cy="572700"/>
          </a:xfrm>
          <a:prstGeom prst="roundRect">
            <a:avLst>
              <a:gd fmla="val 50000" name="adj"/>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6"/>
          <p:cNvSpPr/>
          <p:nvPr/>
        </p:nvSpPr>
        <p:spPr>
          <a:xfrm rot="-380878">
            <a:off x="5457753" y="2371469"/>
            <a:ext cx="488394" cy="508637"/>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6"/>
          <p:cNvSpPr txBox="1"/>
          <p:nvPr/>
        </p:nvSpPr>
        <p:spPr>
          <a:xfrm>
            <a:off x="709875" y="2910703"/>
            <a:ext cx="16407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STEP 1</a:t>
            </a:r>
            <a:endParaRPr b="1" sz="2500">
              <a:solidFill>
                <a:schemeClr val="dk1"/>
              </a:solidFill>
              <a:latin typeface="Mukta"/>
              <a:ea typeface="Mukta"/>
              <a:cs typeface="Mukta"/>
              <a:sym typeface="Mukta"/>
            </a:endParaRPr>
          </a:p>
        </p:txBody>
      </p:sp>
      <p:sp>
        <p:nvSpPr>
          <p:cNvPr id="898" name="Google Shape;898;p46"/>
          <p:cNvSpPr txBox="1"/>
          <p:nvPr/>
        </p:nvSpPr>
        <p:spPr>
          <a:xfrm>
            <a:off x="2331916" y="2910703"/>
            <a:ext cx="16407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Mukta"/>
                <a:ea typeface="Mukta"/>
                <a:cs typeface="Mukta"/>
                <a:sym typeface="Mukta"/>
              </a:rPr>
              <a:t>STEP 2</a:t>
            </a:r>
            <a:endParaRPr b="1" sz="2500">
              <a:solidFill>
                <a:schemeClr val="lt1"/>
              </a:solidFill>
              <a:latin typeface="Mukta"/>
              <a:ea typeface="Mukta"/>
              <a:cs typeface="Mukta"/>
              <a:sym typeface="Mukta"/>
            </a:endParaRPr>
          </a:p>
        </p:txBody>
      </p:sp>
      <p:sp>
        <p:nvSpPr>
          <p:cNvPr id="899" name="Google Shape;899;p46"/>
          <p:cNvSpPr txBox="1"/>
          <p:nvPr/>
        </p:nvSpPr>
        <p:spPr>
          <a:xfrm>
            <a:off x="3953956" y="2910703"/>
            <a:ext cx="16407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STEP 3 </a:t>
            </a:r>
            <a:endParaRPr b="1" sz="2500">
              <a:solidFill>
                <a:schemeClr val="dk1"/>
              </a:solidFill>
              <a:latin typeface="Mukta"/>
              <a:ea typeface="Mukta"/>
              <a:cs typeface="Mukta"/>
              <a:sym typeface="Mukta"/>
            </a:endParaRPr>
          </a:p>
        </p:txBody>
      </p:sp>
      <p:sp>
        <p:nvSpPr>
          <p:cNvPr id="900" name="Google Shape;900;p46"/>
          <p:cNvSpPr txBox="1"/>
          <p:nvPr/>
        </p:nvSpPr>
        <p:spPr>
          <a:xfrm>
            <a:off x="5575997" y="2910703"/>
            <a:ext cx="16368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STEP 4 </a:t>
            </a:r>
            <a:endParaRPr b="1" sz="2500">
              <a:solidFill>
                <a:schemeClr val="dk1"/>
              </a:solidFill>
              <a:latin typeface="Mukta"/>
              <a:ea typeface="Mukta"/>
              <a:cs typeface="Mukta"/>
              <a:sym typeface="Mukta"/>
            </a:endParaRPr>
          </a:p>
        </p:txBody>
      </p:sp>
      <p:sp>
        <p:nvSpPr>
          <p:cNvPr id="901" name="Google Shape;901;p46"/>
          <p:cNvSpPr txBox="1"/>
          <p:nvPr/>
        </p:nvSpPr>
        <p:spPr>
          <a:xfrm>
            <a:off x="709887" y="3946237"/>
            <a:ext cx="16407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CREATE DATA</a:t>
            </a:r>
            <a:endParaRPr b="1" sz="2500">
              <a:solidFill>
                <a:schemeClr val="dk1"/>
              </a:solidFill>
              <a:latin typeface="Mukta"/>
              <a:ea typeface="Mukta"/>
              <a:cs typeface="Mukta"/>
              <a:sym typeface="Mukta"/>
            </a:endParaRPr>
          </a:p>
        </p:txBody>
      </p:sp>
      <p:sp>
        <p:nvSpPr>
          <p:cNvPr id="902" name="Google Shape;902;p46"/>
          <p:cNvSpPr txBox="1"/>
          <p:nvPr/>
        </p:nvSpPr>
        <p:spPr>
          <a:xfrm>
            <a:off x="2331924" y="1882837"/>
            <a:ext cx="16407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IMPORT DATA</a:t>
            </a:r>
            <a:endParaRPr b="1" sz="2500">
              <a:solidFill>
                <a:schemeClr val="dk1"/>
              </a:solidFill>
              <a:latin typeface="Mukta"/>
              <a:ea typeface="Mukta"/>
              <a:cs typeface="Mukta"/>
              <a:sym typeface="Mukta"/>
            </a:endParaRPr>
          </a:p>
        </p:txBody>
      </p:sp>
      <p:sp>
        <p:nvSpPr>
          <p:cNvPr id="903" name="Google Shape;903;p46"/>
          <p:cNvSpPr txBox="1"/>
          <p:nvPr/>
        </p:nvSpPr>
        <p:spPr>
          <a:xfrm>
            <a:off x="3953962" y="3946237"/>
            <a:ext cx="16407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EXPLORE DATA</a:t>
            </a:r>
            <a:endParaRPr b="1" sz="2500">
              <a:solidFill>
                <a:schemeClr val="dk1"/>
              </a:solidFill>
              <a:latin typeface="Mukta"/>
              <a:ea typeface="Mukta"/>
              <a:cs typeface="Mukta"/>
              <a:sym typeface="Mukta"/>
            </a:endParaRPr>
          </a:p>
        </p:txBody>
      </p:sp>
      <p:sp>
        <p:nvSpPr>
          <p:cNvPr id="904" name="Google Shape;904;p46"/>
          <p:cNvSpPr txBox="1"/>
          <p:nvPr/>
        </p:nvSpPr>
        <p:spPr>
          <a:xfrm>
            <a:off x="5576000" y="1864725"/>
            <a:ext cx="20487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PREPROCESS DATA</a:t>
            </a:r>
            <a:endParaRPr b="1" sz="2500">
              <a:solidFill>
                <a:schemeClr val="dk1"/>
              </a:solidFill>
              <a:latin typeface="Mukta"/>
              <a:ea typeface="Mukta"/>
              <a:cs typeface="Mukta"/>
              <a:sym typeface="Mukta"/>
            </a:endParaRPr>
          </a:p>
        </p:txBody>
      </p:sp>
      <p:grpSp>
        <p:nvGrpSpPr>
          <p:cNvPr id="905" name="Google Shape;905;p46"/>
          <p:cNvGrpSpPr/>
          <p:nvPr/>
        </p:nvGrpSpPr>
        <p:grpSpPr>
          <a:xfrm>
            <a:off x="172322" y="3828330"/>
            <a:ext cx="537544" cy="538206"/>
            <a:chOff x="12106380" y="3576416"/>
            <a:chExt cx="550932" cy="551723"/>
          </a:xfrm>
        </p:grpSpPr>
        <p:sp>
          <p:nvSpPr>
            <p:cNvPr id="906" name="Google Shape;906;p46"/>
            <p:cNvSpPr/>
            <p:nvPr/>
          </p:nvSpPr>
          <p:spPr>
            <a:xfrm>
              <a:off x="12106380" y="3576416"/>
              <a:ext cx="550932" cy="551723"/>
            </a:xfrm>
            <a:custGeom>
              <a:rect b="b" l="l" r="r" t="t"/>
              <a:pathLst>
                <a:path extrusionOk="0" h="25104" w="25068">
                  <a:moveTo>
                    <a:pt x="12534" y="1"/>
                  </a:moveTo>
                  <a:cubicBezTo>
                    <a:pt x="5598" y="1"/>
                    <a:pt x="0" y="5599"/>
                    <a:pt x="0" y="12534"/>
                  </a:cubicBezTo>
                  <a:cubicBezTo>
                    <a:pt x="0" y="19470"/>
                    <a:pt x="5598" y="25103"/>
                    <a:pt x="12534" y="25103"/>
                  </a:cubicBezTo>
                  <a:cubicBezTo>
                    <a:pt x="19469" y="25103"/>
                    <a:pt x="25067" y="19470"/>
                    <a:pt x="25067" y="12534"/>
                  </a:cubicBezTo>
                  <a:cubicBezTo>
                    <a:pt x="25067" y="5599"/>
                    <a:pt x="19469" y="1"/>
                    <a:pt x="125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6"/>
            <p:cNvSpPr/>
            <p:nvPr/>
          </p:nvSpPr>
          <p:spPr>
            <a:xfrm>
              <a:off x="12253390" y="3861934"/>
              <a:ext cx="256895" cy="77405"/>
            </a:xfrm>
            <a:custGeom>
              <a:rect b="b" l="l" r="r" t="t"/>
              <a:pathLst>
                <a:path extrusionOk="0" h="3522" w="11689">
                  <a:moveTo>
                    <a:pt x="5845" y="1"/>
                  </a:moveTo>
                  <a:cubicBezTo>
                    <a:pt x="3847" y="1"/>
                    <a:pt x="1849" y="811"/>
                    <a:pt x="388" y="2430"/>
                  </a:cubicBezTo>
                  <a:cubicBezTo>
                    <a:pt x="0" y="2853"/>
                    <a:pt x="317" y="3522"/>
                    <a:pt x="880" y="3522"/>
                  </a:cubicBezTo>
                  <a:cubicBezTo>
                    <a:pt x="1057" y="3522"/>
                    <a:pt x="1233" y="3416"/>
                    <a:pt x="1373" y="3275"/>
                  </a:cubicBezTo>
                  <a:cubicBezTo>
                    <a:pt x="2570" y="1973"/>
                    <a:pt x="4208" y="1321"/>
                    <a:pt x="5845" y="1321"/>
                  </a:cubicBezTo>
                  <a:cubicBezTo>
                    <a:pt x="7482" y="1321"/>
                    <a:pt x="9119" y="1973"/>
                    <a:pt x="10316" y="3275"/>
                  </a:cubicBezTo>
                  <a:cubicBezTo>
                    <a:pt x="10421" y="3416"/>
                    <a:pt x="10598" y="3522"/>
                    <a:pt x="10809" y="3522"/>
                  </a:cubicBezTo>
                  <a:cubicBezTo>
                    <a:pt x="11372" y="3522"/>
                    <a:pt x="11689" y="2853"/>
                    <a:pt x="11302" y="2430"/>
                  </a:cubicBezTo>
                  <a:cubicBezTo>
                    <a:pt x="9841" y="811"/>
                    <a:pt x="7843" y="1"/>
                    <a:pt x="5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6"/>
            <p:cNvSpPr/>
            <p:nvPr/>
          </p:nvSpPr>
          <p:spPr>
            <a:xfrm>
              <a:off x="12258027" y="3743560"/>
              <a:ext cx="75844" cy="64790"/>
            </a:xfrm>
            <a:custGeom>
              <a:rect b="b" l="l" r="r" t="t"/>
              <a:pathLst>
                <a:path extrusionOk="0" h="2948" w="3451">
                  <a:moveTo>
                    <a:pt x="1972" y="0"/>
                  </a:moveTo>
                  <a:cubicBezTo>
                    <a:pt x="669" y="0"/>
                    <a:pt x="1" y="1585"/>
                    <a:pt x="951" y="2500"/>
                  </a:cubicBezTo>
                  <a:cubicBezTo>
                    <a:pt x="1249" y="2810"/>
                    <a:pt x="1619" y="2948"/>
                    <a:pt x="1981" y="2948"/>
                  </a:cubicBezTo>
                  <a:cubicBezTo>
                    <a:pt x="2731" y="2948"/>
                    <a:pt x="3451" y="2357"/>
                    <a:pt x="3451" y="1479"/>
                  </a:cubicBezTo>
                  <a:cubicBezTo>
                    <a:pt x="3451" y="669"/>
                    <a:pt x="2782" y="0"/>
                    <a:pt x="1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6"/>
            <p:cNvSpPr/>
            <p:nvPr/>
          </p:nvSpPr>
          <p:spPr>
            <a:xfrm>
              <a:off x="12430575" y="3743560"/>
              <a:ext cx="75075" cy="65031"/>
            </a:xfrm>
            <a:custGeom>
              <a:rect b="b" l="l" r="r" t="t"/>
              <a:pathLst>
                <a:path extrusionOk="0" h="2959" w="3416">
                  <a:moveTo>
                    <a:pt x="1479" y="0"/>
                  </a:moveTo>
                  <a:cubicBezTo>
                    <a:pt x="634" y="0"/>
                    <a:pt x="1" y="669"/>
                    <a:pt x="1" y="1479"/>
                  </a:cubicBezTo>
                  <a:cubicBezTo>
                    <a:pt x="1" y="2365"/>
                    <a:pt x="734" y="2958"/>
                    <a:pt x="1491" y="2958"/>
                  </a:cubicBezTo>
                  <a:cubicBezTo>
                    <a:pt x="1847" y="2958"/>
                    <a:pt x="2208" y="2828"/>
                    <a:pt x="2500" y="2535"/>
                  </a:cubicBezTo>
                  <a:cubicBezTo>
                    <a:pt x="3416" y="1585"/>
                    <a:pt x="2782"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0" name="Google Shape;910;p46"/>
          <p:cNvGrpSpPr/>
          <p:nvPr/>
        </p:nvGrpSpPr>
        <p:grpSpPr>
          <a:xfrm>
            <a:off x="3416408" y="3828330"/>
            <a:ext cx="537544" cy="538206"/>
            <a:chOff x="12107019" y="2167165"/>
            <a:chExt cx="550932" cy="551723"/>
          </a:xfrm>
        </p:grpSpPr>
        <p:sp>
          <p:nvSpPr>
            <p:cNvPr id="911" name="Google Shape;911;p46"/>
            <p:cNvSpPr/>
            <p:nvPr/>
          </p:nvSpPr>
          <p:spPr>
            <a:xfrm>
              <a:off x="12107019" y="2167165"/>
              <a:ext cx="550932" cy="551723"/>
            </a:xfrm>
            <a:custGeom>
              <a:rect b="b" l="l" r="r" t="t"/>
              <a:pathLst>
                <a:path extrusionOk="0" h="25104" w="25068">
                  <a:moveTo>
                    <a:pt x="12534" y="1"/>
                  </a:moveTo>
                  <a:cubicBezTo>
                    <a:pt x="5599" y="1"/>
                    <a:pt x="1" y="5599"/>
                    <a:pt x="1" y="12534"/>
                  </a:cubicBezTo>
                  <a:cubicBezTo>
                    <a:pt x="1" y="19470"/>
                    <a:pt x="5599" y="25103"/>
                    <a:pt x="12534" y="25103"/>
                  </a:cubicBezTo>
                  <a:cubicBezTo>
                    <a:pt x="19470" y="25103"/>
                    <a:pt x="25068" y="19470"/>
                    <a:pt x="25068" y="12534"/>
                  </a:cubicBezTo>
                  <a:cubicBezTo>
                    <a:pt x="25068" y="5599"/>
                    <a:pt x="19470" y="1"/>
                    <a:pt x="1253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6"/>
            <p:cNvSpPr/>
            <p:nvPr/>
          </p:nvSpPr>
          <p:spPr>
            <a:xfrm>
              <a:off x="12254051" y="2480211"/>
              <a:ext cx="256895" cy="77405"/>
            </a:xfrm>
            <a:custGeom>
              <a:rect b="b" l="l" r="r" t="t"/>
              <a:pathLst>
                <a:path extrusionOk="0" h="3522" w="11689">
                  <a:moveTo>
                    <a:pt x="880" y="1"/>
                  </a:moveTo>
                  <a:cubicBezTo>
                    <a:pt x="317" y="1"/>
                    <a:pt x="0" y="670"/>
                    <a:pt x="387" y="1092"/>
                  </a:cubicBezTo>
                  <a:cubicBezTo>
                    <a:pt x="1848" y="2712"/>
                    <a:pt x="3846" y="3522"/>
                    <a:pt x="5844" y="3522"/>
                  </a:cubicBezTo>
                  <a:cubicBezTo>
                    <a:pt x="7842" y="3522"/>
                    <a:pt x="9840" y="2712"/>
                    <a:pt x="11301" y="1092"/>
                  </a:cubicBezTo>
                  <a:cubicBezTo>
                    <a:pt x="11689" y="670"/>
                    <a:pt x="11372" y="1"/>
                    <a:pt x="10809" y="1"/>
                  </a:cubicBezTo>
                  <a:cubicBezTo>
                    <a:pt x="10597" y="1"/>
                    <a:pt x="10421" y="71"/>
                    <a:pt x="10316" y="212"/>
                  </a:cubicBezTo>
                  <a:cubicBezTo>
                    <a:pt x="9101" y="1532"/>
                    <a:pt x="7464" y="2193"/>
                    <a:pt x="5831" y="2193"/>
                  </a:cubicBezTo>
                  <a:cubicBezTo>
                    <a:pt x="4198" y="2193"/>
                    <a:pt x="2570" y="1532"/>
                    <a:pt x="1373" y="212"/>
                  </a:cubicBezTo>
                  <a:cubicBezTo>
                    <a:pt x="1232" y="71"/>
                    <a:pt x="1056" y="1"/>
                    <a:pt x="88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6"/>
            <p:cNvSpPr/>
            <p:nvPr/>
          </p:nvSpPr>
          <p:spPr>
            <a:xfrm>
              <a:off x="12258688" y="2334308"/>
              <a:ext cx="75844" cy="64790"/>
            </a:xfrm>
            <a:custGeom>
              <a:rect b="b" l="l" r="r" t="t"/>
              <a:pathLst>
                <a:path extrusionOk="0" h="2948" w="3451">
                  <a:moveTo>
                    <a:pt x="1972" y="0"/>
                  </a:moveTo>
                  <a:cubicBezTo>
                    <a:pt x="669" y="0"/>
                    <a:pt x="0" y="1585"/>
                    <a:pt x="951" y="2500"/>
                  </a:cubicBezTo>
                  <a:cubicBezTo>
                    <a:pt x="1249" y="2810"/>
                    <a:pt x="1618" y="2948"/>
                    <a:pt x="1981" y="2948"/>
                  </a:cubicBezTo>
                  <a:cubicBezTo>
                    <a:pt x="2730" y="2948"/>
                    <a:pt x="3451" y="2357"/>
                    <a:pt x="3451" y="1479"/>
                  </a:cubicBezTo>
                  <a:cubicBezTo>
                    <a:pt x="3451" y="669"/>
                    <a:pt x="2782" y="0"/>
                    <a:pt x="1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6"/>
            <p:cNvSpPr/>
            <p:nvPr/>
          </p:nvSpPr>
          <p:spPr>
            <a:xfrm>
              <a:off x="12431236" y="2334308"/>
              <a:ext cx="75075" cy="65031"/>
            </a:xfrm>
            <a:custGeom>
              <a:rect b="b" l="l" r="r" t="t"/>
              <a:pathLst>
                <a:path extrusionOk="0" h="2959" w="3416">
                  <a:moveTo>
                    <a:pt x="1444" y="0"/>
                  </a:moveTo>
                  <a:cubicBezTo>
                    <a:pt x="634" y="0"/>
                    <a:pt x="0" y="669"/>
                    <a:pt x="0" y="1479"/>
                  </a:cubicBezTo>
                  <a:cubicBezTo>
                    <a:pt x="0" y="2365"/>
                    <a:pt x="734" y="2958"/>
                    <a:pt x="1491" y="2958"/>
                  </a:cubicBezTo>
                  <a:cubicBezTo>
                    <a:pt x="1847" y="2958"/>
                    <a:pt x="2208" y="2828"/>
                    <a:pt x="2500" y="2535"/>
                  </a:cubicBezTo>
                  <a:cubicBezTo>
                    <a:pt x="3415" y="1585"/>
                    <a:pt x="2782" y="0"/>
                    <a:pt x="144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15" name="Google Shape;915;p46"/>
          <p:cNvGrpSpPr/>
          <p:nvPr/>
        </p:nvGrpSpPr>
        <p:grpSpPr>
          <a:xfrm>
            <a:off x="1794365" y="1740072"/>
            <a:ext cx="537544" cy="537489"/>
            <a:chOff x="12105986" y="2871809"/>
            <a:chExt cx="551723" cy="551723"/>
          </a:xfrm>
        </p:grpSpPr>
        <p:sp>
          <p:nvSpPr>
            <p:cNvPr id="916" name="Google Shape;916;p46"/>
            <p:cNvSpPr/>
            <p:nvPr/>
          </p:nvSpPr>
          <p:spPr>
            <a:xfrm>
              <a:off x="12105986" y="2871809"/>
              <a:ext cx="551723" cy="551723"/>
            </a:xfrm>
            <a:custGeom>
              <a:rect b="b" l="l" r="r" t="t"/>
              <a:pathLst>
                <a:path extrusionOk="0" h="25104" w="25104">
                  <a:moveTo>
                    <a:pt x="12534" y="1"/>
                  </a:moveTo>
                  <a:cubicBezTo>
                    <a:pt x="5634" y="1"/>
                    <a:pt x="1" y="5599"/>
                    <a:pt x="1" y="12534"/>
                  </a:cubicBezTo>
                  <a:cubicBezTo>
                    <a:pt x="1" y="19470"/>
                    <a:pt x="5634" y="25103"/>
                    <a:pt x="12534" y="25103"/>
                  </a:cubicBezTo>
                  <a:cubicBezTo>
                    <a:pt x="19470" y="25103"/>
                    <a:pt x="25103" y="19470"/>
                    <a:pt x="25103" y="12534"/>
                  </a:cubicBezTo>
                  <a:cubicBezTo>
                    <a:pt x="25103" y="5599"/>
                    <a:pt x="19470" y="1"/>
                    <a:pt x="12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6"/>
            <p:cNvSpPr/>
            <p:nvPr/>
          </p:nvSpPr>
          <p:spPr>
            <a:xfrm>
              <a:off x="12269259" y="3044359"/>
              <a:ext cx="64240" cy="64240"/>
            </a:xfrm>
            <a:custGeom>
              <a:rect b="b" l="l" r="r" t="t"/>
              <a:pathLst>
                <a:path extrusionOk="0" h="2923" w="2923">
                  <a:moveTo>
                    <a:pt x="1444" y="1"/>
                  </a:moveTo>
                  <a:cubicBezTo>
                    <a:pt x="634" y="1"/>
                    <a:pt x="0" y="670"/>
                    <a:pt x="0" y="1479"/>
                  </a:cubicBezTo>
                  <a:cubicBezTo>
                    <a:pt x="0" y="2289"/>
                    <a:pt x="634" y="2923"/>
                    <a:pt x="1444" y="2923"/>
                  </a:cubicBezTo>
                  <a:cubicBezTo>
                    <a:pt x="2254" y="2923"/>
                    <a:pt x="2923" y="2289"/>
                    <a:pt x="2923" y="1479"/>
                  </a:cubicBezTo>
                  <a:cubicBezTo>
                    <a:pt x="2923" y="670"/>
                    <a:pt x="2254" y="1"/>
                    <a:pt x="14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6"/>
            <p:cNvSpPr/>
            <p:nvPr/>
          </p:nvSpPr>
          <p:spPr>
            <a:xfrm>
              <a:off x="12430203" y="3044359"/>
              <a:ext cx="64240" cy="64240"/>
            </a:xfrm>
            <a:custGeom>
              <a:rect b="b" l="l" r="r" t="t"/>
              <a:pathLst>
                <a:path extrusionOk="0" h="2923" w="2923">
                  <a:moveTo>
                    <a:pt x="1479" y="1"/>
                  </a:moveTo>
                  <a:cubicBezTo>
                    <a:pt x="669" y="1"/>
                    <a:pt x="0" y="670"/>
                    <a:pt x="0" y="1479"/>
                  </a:cubicBezTo>
                  <a:cubicBezTo>
                    <a:pt x="0" y="2289"/>
                    <a:pt x="669" y="2923"/>
                    <a:pt x="1479" y="2923"/>
                  </a:cubicBezTo>
                  <a:cubicBezTo>
                    <a:pt x="2289" y="2923"/>
                    <a:pt x="2923" y="2289"/>
                    <a:pt x="2923" y="1479"/>
                  </a:cubicBezTo>
                  <a:cubicBezTo>
                    <a:pt x="2923" y="670"/>
                    <a:pt x="2289" y="1"/>
                    <a:pt x="1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6"/>
            <p:cNvSpPr/>
            <p:nvPr/>
          </p:nvSpPr>
          <p:spPr>
            <a:xfrm>
              <a:off x="12217414" y="3196030"/>
              <a:ext cx="328871" cy="28637"/>
            </a:xfrm>
            <a:custGeom>
              <a:rect b="b" l="l" r="r" t="t"/>
              <a:pathLst>
                <a:path extrusionOk="0" h="1303" w="14964">
                  <a:moveTo>
                    <a:pt x="881" y="0"/>
                  </a:moveTo>
                  <a:cubicBezTo>
                    <a:pt x="1" y="0"/>
                    <a:pt x="1" y="1303"/>
                    <a:pt x="881" y="1303"/>
                  </a:cubicBezTo>
                  <a:lnTo>
                    <a:pt x="14083" y="1303"/>
                  </a:lnTo>
                  <a:cubicBezTo>
                    <a:pt x="14963" y="1303"/>
                    <a:pt x="14963" y="0"/>
                    <a:pt x="140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20" name="Google Shape;920;p46"/>
          <p:cNvGrpSpPr/>
          <p:nvPr/>
        </p:nvGrpSpPr>
        <p:grpSpPr>
          <a:xfrm>
            <a:off x="5038451" y="1738352"/>
            <a:ext cx="537544" cy="538316"/>
            <a:chOff x="12106382" y="1462525"/>
            <a:chExt cx="550932" cy="551723"/>
          </a:xfrm>
        </p:grpSpPr>
        <p:sp>
          <p:nvSpPr>
            <p:cNvPr id="921" name="Google Shape;921;p46"/>
            <p:cNvSpPr/>
            <p:nvPr/>
          </p:nvSpPr>
          <p:spPr>
            <a:xfrm>
              <a:off x="12106382" y="1462525"/>
              <a:ext cx="550932" cy="551723"/>
            </a:xfrm>
            <a:custGeom>
              <a:rect b="b" l="l" r="r" t="t"/>
              <a:pathLst>
                <a:path extrusionOk="0" h="25104" w="25068">
                  <a:moveTo>
                    <a:pt x="12534" y="1"/>
                  </a:moveTo>
                  <a:cubicBezTo>
                    <a:pt x="5598" y="1"/>
                    <a:pt x="1" y="5599"/>
                    <a:pt x="1" y="12534"/>
                  </a:cubicBezTo>
                  <a:cubicBezTo>
                    <a:pt x="1" y="19470"/>
                    <a:pt x="5598" y="25103"/>
                    <a:pt x="12534" y="25103"/>
                  </a:cubicBezTo>
                  <a:cubicBezTo>
                    <a:pt x="19470" y="25103"/>
                    <a:pt x="25068" y="19470"/>
                    <a:pt x="25068" y="12534"/>
                  </a:cubicBezTo>
                  <a:cubicBezTo>
                    <a:pt x="25068" y="5599"/>
                    <a:pt x="19470" y="1"/>
                    <a:pt x="1253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6"/>
            <p:cNvSpPr/>
            <p:nvPr/>
          </p:nvSpPr>
          <p:spPr>
            <a:xfrm>
              <a:off x="12224776" y="1753230"/>
              <a:ext cx="315421" cy="128700"/>
            </a:xfrm>
            <a:custGeom>
              <a:rect b="b" l="l" r="r" t="t"/>
              <a:pathLst>
                <a:path extrusionOk="0" h="5856" w="14352">
                  <a:moveTo>
                    <a:pt x="830" y="0"/>
                  </a:moveTo>
                  <a:cubicBezTo>
                    <a:pt x="416" y="0"/>
                    <a:pt x="0" y="363"/>
                    <a:pt x="176" y="892"/>
                  </a:cubicBezTo>
                  <a:cubicBezTo>
                    <a:pt x="1232" y="3849"/>
                    <a:pt x="4049" y="5856"/>
                    <a:pt x="7182" y="5856"/>
                  </a:cubicBezTo>
                  <a:cubicBezTo>
                    <a:pt x="10316" y="5856"/>
                    <a:pt x="13097" y="3884"/>
                    <a:pt x="14153" y="927"/>
                  </a:cubicBezTo>
                  <a:cubicBezTo>
                    <a:pt x="14351" y="398"/>
                    <a:pt x="13930" y="35"/>
                    <a:pt x="13518" y="35"/>
                  </a:cubicBezTo>
                  <a:cubicBezTo>
                    <a:pt x="13271" y="35"/>
                    <a:pt x="13027" y="166"/>
                    <a:pt x="12921" y="469"/>
                  </a:cubicBezTo>
                  <a:cubicBezTo>
                    <a:pt x="11956" y="3171"/>
                    <a:pt x="9566" y="4518"/>
                    <a:pt x="7179" y="4518"/>
                  </a:cubicBezTo>
                  <a:cubicBezTo>
                    <a:pt x="4777" y="4518"/>
                    <a:pt x="2380" y="3154"/>
                    <a:pt x="1444" y="434"/>
                  </a:cubicBezTo>
                  <a:cubicBezTo>
                    <a:pt x="1325" y="130"/>
                    <a:pt x="1078" y="0"/>
                    <a:pt x="83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6"/>
            <p:cNvSpPr/>
            <p:nvPr/>
          </p:nvSpPr>
          <p:spPr>
            <a:xfrm>
              <a:off x="12269655" y="1635075"/>
              <a:ext cx="64240" cy="64240"/>
            </a:xfrm>
            <a:custGeom>
              <a:rect b="b" l="l" r="r" t="t"/>
              <a:pathLst>
                <a:path extrusionOk="0" h="2923" w="2923">
                  <a:moveTo>
                    <a:pt x="1444" y="1"/>
                  </a:moveTo>
                  <a:cubicBezTo>
                    <a:pt x="634" y="1"/>
                    <a:pt x="0" y="670"/>
                    <a:pt x="0" y="1479"/>
                  </a:cubicBezTo>
                  <a:cubicBezTo>
                    <a:pt x="0" y="2289"/>
                    <a:pt x="634" y="2923"/>
                    <a:pt x="1444" y="2923"/>
                  </a:cubicBezTo>
                  <a:cubicBezTo>
                    <a:pt x="2253" y="2923"/>
                    <a:pt x="2922" y="2289"/>
                    <a:pt x="2922" y="1479"/>
                  </a:cubicBezTo>
                  <a:cubicBezTo>
                    <a:pt x="2922" y="670"/>
                    <a:pt x="2253" y="1"/>
                    <a:pt x="144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6"/>
            <p:cNvSpPr/>
            <p:nvPr/>
          </p:nvSpPr>
          <p:spPr>
            <a:xfrm>
              <a:off x="12430598" y="1635075"/>
              <a:ext cx="64240" cy="64240"/>
            </a:xfrm>
            <a:custGeom>
              <a:rect b="b" l="l" r="r" t="t"/>
              <a:pathLst>
                <a:path extrusionOk="0" h="2923" w="2923">
                  <a:moveTo>
                    <a:pt x="1479" y="1"/>
                  </a:moveTo>
                  <a:cubicBezTo>
                    <a:pt x="669" y="1"/>
                    <a:pt x="0" y="670"/>
                    <a:pt x="0" y="1479"/>
                  </a:cubicBezTo>
                  <a:cubicBezTo>
                    <a:pt x="0" y="2289"/>
                    <a:pt x="669" y="2923"/>
                    <a:pt x="1479" y="2923"/>
                  </a:cubicBezTo>
                  <a:cubicBezTo>
                    <a:pt x="2253" y="2923"/>
                    <a:pt x="2922" y="2289"/>
                    <a:pt x="2922" y="1479"/>
                  </a:cubicBezTo>
                  <a:cubicBezTo>
                    <a:pt x="2922" y="670"/>
                    <a:pt x="2253" y="1"/>
                    <a:pt x="147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5" name="Google Shape;925;p46"/>
          <p:cNvSpPr/>
          <p:nvPr/>
        </p:nvSpPr>
        <p:spPr>
          <a:xfrm>
            <a:off x="6744450" y="2749300"/>
            <a:ext cx="2115900" cy="572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6"/>
          <p:cNvSpPr/>
          <p:nvPr/>
        </p:nvSpPr>
        <p:spPr>
          <a:xfrm flipH="1" rot="-10419122">
            <a:off x="6985278" y="3186044"/>
            <a:ext cx="488394" cy="508637"/>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27" name="Google Shape;927;p46"/>
          <p:cNvGrpSpPr/>
          <p:nvPr/>
        </p:nvGrpSpPr>
        <p:grpSpPr>
          <a:xfrm>
            <a:off x="6744447" y="3828330"/>
            <a:ext cx="537544" cy="538206"/>
            <a:chOff x="12106380" y="3576416"/>
            <a:chExt cx="550932" cy="551723"/>
          </a:xfrm>
        </p:grpSpPr>
        <p:sp>
          <p:nvSpPr>
            <p:cNvPr id="928" name="Google Shape;928;p46"/>
            <p:cNvSpPr/>
            <p:nvPr/>
          </p:nvSpPr>
          <p:spPr>
            <a:xfrm>
              <a:off x="12106380" y="3576416"/>
              <a:ext cx="550932" cy="551723"/>
            </a:xfrm>
            <a:custGeom>
              <a:rect b="b" l="l" r="r" t="t"/>
              <a:pathLst>
                <a:path extrusionOk="0" h="25104" w="25068">
                  <a:moveTo>
                    <a:pt x="12534" y="1"/>
                  </a:moveTo>
                  <a:cubicBezTo>
                    <a:pt x="5598" y="1"/>
                    <a:pt x="0" y="5599"/>
                    <a:pt x="0" y="12534"/>
                  </a:cubicBezTo>
                  <a:cubicBezTo>
                    <a:pt x="0" y="19470"/>
                    <a:pt x="5598" y="25103"/>
                    <a:pt x="12534" y="25103"/>
                  </a:cubicBezTo>
                  <a:cubicBezTo>
                    <a:pt x="19469" y="25103"/>
                    <a:pt x="25067" y="19470"/>
                    <a:pt x="25067" y="12534"/>
                  </a:cubicBezTo>
                  <a:cubicBezTo>
                    <a:pt x="25067" y="5599"/>
                    <a:pt x="19469" y="1"/>
                    <a:pt x="125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6"/>
            <p:cNvSpPr/>
            <p:nvPr/>
          </p:nvSpPr>
          <p:spPr>
            <a:xfrm>
              <a:off x="12253390" y="3861934"/>
              <a:ext cx="256895" cy="77405"/>
            </a:xfrm>
            <a:custGeom>
              <a:rect b="b" l="l" r="r" t="t"/>
              <a:pathLst>
                <a:path extrusionOk="0" h="3522" w="11689">
                  <a:moveTo>
                    <a:pt x="5845" y="1"/>
                  </a:moveTo>
                  <a:cubicBezTo>
                    <a:pt x="3847" y="1"/>
                    <a:pt x="1849" y="811"/>
                    <a:pt x="388" y="2430"/>
                  </a:cubicBezTo>
                  <a:cubicBezTo>
                    <a:pt x="0" y="2853"/>
                    <a:pt x="317" y="3522"/>
                    <a:pt x="880" y="3522"/>
                  </a:cubicBezTo>
                  <a:cubicBezTo>
                    <a:pt x="1057" y="3522"/>
                    <a:pt x="1233" y="3416"/>
                    <a:pt x="1373" y="3275"/>
                  </a:cubicBezTo>
                  <a:cubicBezTo>
                    <a:pt x="2570" y="1973"/>
                    <a:pt x="4208" y="1321"/>
                    <a:pt x="5845" y="1321"/>
                  </a:cubicBezTo>
                  <a:cubicBezTo>
                    <a:pt x="7482" y="1321"/>
                    <a:pt x="9119" y="1973"/>
                    <a:pt x="10316" y="3275"/>
                  </a:cubicBezTo>
                  <a:cubicBezTo>
                    <a:pt x="10421" y="3416"/>
                    <a:pt x="10598" y="3522"/>
                    <a:pt x="10809" y="3522"/>
                  </a:cubicBezTo>
                  <a:cubicBezTo>
                    <a:pt x="11372" y="3522"/>
                    <a:pt x="11689" y="2853"/>
                    <a:pt x="11302" y="2430"/>
                  </a:cubicBezTo>
                  <a:cubicBezTo>
                    <a:pt x="9841" y="811"/>
                    <a:pt x="7843" y="1"/>
                    <a:pt x="5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6"/>
            <p:cNvSpPr/>
            <p:nvPr/>
          </p:nvSpPr>
          <p:spPr>
            <a:xfrm>
              <a:off x="12258027" y="3743560"/>
              <a:ext cx="75844" cy="64790"/>
            </a:xfrm>
            <a:custGeom>
              <a:rect b="b" l="l" r="r" t="t"/>
              <a:pathLst>
                <a:path extrusionOk="0" h="2948" w="3451">
                  <a:moveTo>
                    <a:pt x="1972" y="0"/>
                  </a:moveTo>
                  <a:cubicBezTo>
                    <a:pt x="669" y="0"/>
                    <a:pt x="1" y="1585"/>
                    <a:pt x="951" y="2500"/>
                  </a:cubicBezTo>
                  <a:cubicBezTo>
                    <a:pt x="1249" y="2810"/>
                    <a:pt x="1619" y="2948"/>
                    <a:pt x="1981" y="2948"/>
                  </a:cubicBezTo>
                  <a:cubicBezTo>
                    <a:pt x="2731" y="2948"/>
                    <a:pt x="3451" y="2357"/>
                    <a:pt x="3451" y="1479"/>
                  </a:cubicBezTo>
                  <a:cubicBezTo>
                    <a:pt x="3451" y="669"/>
                    <a:pt x="2782" y="0"/>
                    <a:pt x="1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6"/>
            <p:cNvSpPr/>
            <p:nvPr/>
          </p:nvSpPr>
          <p:spPr>
            <a:xfrm>
              <a:off x="12430575" y="3743560"/>
              <a:ext cx="75075" cy="65031"/>
            </a:xfrm>
            <a:custGeom>
              <a:rect b="b" l="l" r="r" t="t"/>
              <a:pathLst>
                <a:path extrusionOk="0" h="2959" w="3416">
                  <a:moveTo>
                    <a:pt x="1479" y="0"/>
                  </a:moveTo>
                  <a:cubicBezTo>
                    <a:pt x="634" y="0"/>
                    <a:pt x="1" y="669"/>
                    <a:pt x="1" y="1479"/>
                  </a:cubicBezTo>
                  <a:cubicBezTo>
                    <a:pt x="1" y="2365"/>
                    <a:pt x="734" y="2958"/>
                    <a:pt x="1491" y="2958"/>
                  </a:cubicBezTo>
                  <a:cubicBezTo>
                    <a:pt x="1847" y="2958"/>
                    <a:pt x="2208" y="2828"/>
                    <a:pt x="2500" y="2535"/>
                  </a:cubicBezTo>
                  <a:cubicBezTo>
                    <a:pt x="3416" y="1585"/>
                    <a:pt x="2782"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32" name="Google Shape;932;p46"/>
          <p:cNvSpPr txBox="1"/>
          <p:nvPr/>
        </p:nvSpPr>
        <p:spPr>
          <a:xfrm>
            <a:off x="7344462" y="3946237"/>
            <a:ext cx="16407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CREATE MODEL</a:t>
            </a:r>
            <a:endParaRPr b="1" sz="2500">
              <a:solidFill>
                <a:schemeClr val="dk1"/>
              </a:solidFill>
              <a:latin typeface="Mukta"/>
              <a:ea typeface="Mukta"/>
              <a:cs typeface="Mukta"/>
              <a:sym typeface="Mukta"/>
            </a:endParaRPr>
          </a:p>
        </p:txBody>
      </p:sp>
      <p:sp>
        <p:nvSpPr>
          <p:cNvPr id="933" name="Google Shape;933;p46"/>
          <p:cNvSpPr txBox="1"/>
          <p:nvPr/>
        </p:nvSpPr>
        <p:spPr>
          <a:xfrm>
            <a:off x="7022022" y="2914003"/>
            <a:ext cx="16368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STEP 5</a:t>
            </a:r>
            <a:endParaRPr b="1" sz="2500">
              <a:solidFill>
                <a:schemeClr val="dk1"/>
              </a:solidFill>
              <a:latin typeface="Mukta"/>
              <a:ea typeface="Mukta"/>
              <a:cs typeface="Mukta"/>
              <a:sym typeface="Mukta"/>
            </a:endParaRPr>
          </a:p>
        </p:txBody>
      </p:sp>
      <p:sp>
        <p:nvSpPr>
          <p:cNvPr id="934" name="Google Shape;934;p4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grpSp>
        <p:nvGrpSpPr>
          <p:cNvPr id="939" name="Google Shape;939;p47"/>
          <p:cNvGrpSpPr/>
          <p:nvPr/>
        </p:nvGrpSpPr>
        <p:grpSpPr>
          <a:xfrm>
            <a:off x="1954725" y="421481"/>
            <a:ext cx="5117250" cy="862425"/>
            <a:chOff x="1954725" y="409575"/>
            <a:chExt cx="5117250" cy="862425"/>
          </a:xfrm>
        </p:grpSpPr>
        <p:sp>
          <p:nvSpPr>
            <p:cNvPr id="940" name="Google Shape;940;p47"/>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47"/>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42" name="Google Shape;942;p47"/>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grpSp>
        <p:nvGrpSpPr>
          <p:cNvPr id="943" name="Google Shape;943;p47"/>
          <p:cNvGrpSpPr/>
          <p:nvPr/>
        </p:nvGrpSpPr>
        <p:grpSpPr>
          <a:xfrm>
            <a:off x="500172" y="1283888"/>
            <a:ext cx="2371528" cy="1618561"/>
            <a:chOff x="1250547" y="2383238"/>
            <a:chExt cx="2371528" cy="1618561"/>
          </a:xfrm>
        </p:grpSpPr>
        <p:sp>
          <p:nvSpPr>
            <p:cNvPr id="944" name="Google Shape;944;p47"/>
            <p:cNvSpPr/>
            <p:nvPr/>
          </p:nvSpPr>
          <p:spPr>
            <a:xfrm flipH="1" rot="-10419122">
              <a:off x="1544878" y="2768731"/>
              <a:ext cx="488394" cy="508637"/>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47"/>
            <p:cNvSpPr/>
            <p:nvPr/>
          </p:nvSpPr>
          <p:spPr>
            <a:xfrm>
              <a:off x="1506175" y="2383238"/>
              <a:ext cx="2115900" cy="572700"/>
            </a:xfrm>
            <a:prstGeom prst="roundRect">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47"/>
            <p:cNvSpPr txBox="1"/>
            <p:nvPr/>
          </p:nvSpPr>
          <p:spPr>
            <a:xfrm>
              <a:off x="1788100" y="2545966"/>
              <a:ext cx="16407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STEP 1</a:t>
              </a:r>
              <a:endParaRPr b="1" sz="2500">
                <a:solidFill>
                  <a:schemeClr val="dk1"/>
                </a:solidFill>
                <a:latin typeface="Mukta"/>
                <a:ea typeface="Mukta"/>
                <a:cs typeface="Mukta"/>
                <a:sym typeface="Mukta"/>
              </a:endParaRPr>
            </a:p>
          </p:txBody>
        </p:sp>
        <p:sp>
          <p:nvSpPr>
            <p:cNvPr id="947" name="Google Shape;947;p47"/>
            <p:cNvSpPr txBox="1"/>
            <p:nvPr/>
          </p:nvSpPr>
          <p:spPr>
            <a:xfrm>
              <a:off x="1788112" y="3581500"/>
              <a:ext cx="16407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CREATE DATA</a:t>
              </a:r>
              <a:endParaRPr b="1" sz="2500">
                <a:solidFill>
                  <a:schemeClr val="dk1"/>
                </a:solidFill>
                <a:latin typeface="Mukta"/>
                <a:ea typeface="Mukta"/>
                <a:cs typeface="Mukta"/>
                <a:sym typeface="Mukta"/>
              </a:endParaRPr>
            </a:p>
          </p:txBody>
        </p:sp>
        <p:grpSp>
          <p:nvGrpSpPr>
            <p:cNvPr id="948" name="Google Shape;948;p47"/>
            <p:cNvGrpSpPr/>
            <p:nvPr/>
          </p:nvGrpSpPr>
          <p:grpSpPr>
            <a:xfrm>
              <a:off x="1250547" y="3463593"/>
              <a:ext cx="537544" cy="538206"/>
              <a:chOff x="12106380" y="3576416"/>
              <a:chExt cx="550932" cy="551723"/>
            </a:xfrm>
          </p:grpSpPr>
          <p:sp>
            <p:nvSpPr>
              <p:cNvPr id="949" name="Google Shape;949;p47"/>
              <p:cNvSpPr/>
              <p:nvPr/>
            </p:nvSpPr>
            <p:spPr>
              <a:xfrm>
                <a:off x="12106380" y="3576416"/>
                <a:ext cx="550932" cy="551723"/>
              </a:xfrm>
              <a:custGeom>
                <a:rect b="b" l="l" r="r" t="t"/>
                <a:pathLst>
                  <a:path extrusionOk="0" h="25104" w="25068">
                    <a:moveTo>
                      <a:pt x="12534" y="1"/>
                    </a:moveTo>
                    <a:cubicBezTo>
                      <a:pt x="5598" y="1"/>
                      <a:pt x="0" y="5599"/>
                      <a:pt x="0" y="12534"/>
                    </a:cubicBezTo>
                    <a:cubicBezTo>
                      <a:pt x="0" y="19470"/>
                      <a:pt x="5598" y="25103"/>
                      <a:pt x="12534" y="25103"/>
                    </a:cubicBezTo>
                    <a:cubicBezTo>
                      <a:pt x="19469" y="25103"/>
                      <a:pt x="25067" y="19470"/>
                      <a:pt x="25067" y="12534"/>
                    </a:cubicBezTo>
                    <a:cubicBezTo>
                      <a:pt x="25067" y="5599"/>
                      <a:pt x="19469" y="1"/>
                      <a:pt x="125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47"/>
              <p:cNvSpPr/>
              <p:nvPr/>
            </p:nvSpPr>
            <p:spPr>
              <a:xfrm>
                <a:off x="12253390" y="3861934"/>
                <a:ext cx="256895" cy="77405"/>
              </a:xfrm>
              <a:custGeom>
                <a:rect b="b" l="l" r="r" t="t"/>
                <a:pathLst>
                  <a:path extrusionOk="0" h="3522" w="11689">
                    <a:moveTo>
                      <a:pt x="5845" y="1"/>
                    </a:moveTo>
                    <a:cubicBezTo>
                      <a:pt x="3847" y="1"/>
                      <a:pt x="1849" y="811"/>
                      <a:pt x="388" y="2430"/>
                    </a:cubicBezTo>
                    <a:cubicBezTo>
                      <a:pt x="0" y="2853"/>
                      <a:pt x="317" y="3522"/>
                      <a:pt x="880" y="3522"/>
                    </a:cubicBezTo>
                    <a:cubicBezTo>
                      <a:pt x="1057" y="3522"/>
                      <a:pt x="1233" y="3416"/>
                      <a:pt x="1373" y="3275"/>
                    </a:cubicBezTo>
                    <a:cubicBezTo>
                      <a:pt x="2570" y="1973"/>
                      <a:pt x="4208" y="1321"/>
                      <a:pt x="5845" y="1321"/>
                    </a:cubicBezTo>
                    <a:cubicBezTo>
                      <a:pt x="7482" y="1321"/>
                      <a:pt x="9119" y="1973"/>
                      <a:pt x="10316" y="3275"/>
                    </a:cubicBezTo>
                    <a:cubicBezTo>
                      <a:pt x="10421" y="3416"/>
                      <a:pt x="10598" y="3522"/>
                      <a:pt x="10809" y="3522"/>
                    </a:cubicBezTo>
                    <a:cubicBezTo>
                      <a:pt x="11372" y="3522"/>
                      <a:pt x="11689" y="2853"/>
                      <a:pt x="11302" y="2430"/>
                    </a:cubicBezTo>
                    <a:cubicBezTo>
                      <a:pt x="9841" y="811"/>
                      <a:pt x="7843" y="1"/>
                      <a:pt x="584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47"/>
              <p:cNvSpPr/>
              <p:nvPr/>
            </p:nvSpPr>
            <p:spPr>
              <a:xfrm>
                <a:off x="12258027" y="3743560"/>
                <a:ext cx="75844" cy="64790"/>
              </a:xfrm>
              <a:custGeom>
                <a:rect b="b" l="l" r="r" t="t"/>
                <a:pathLst>
                  <a:path extrusionOk="0" h="2948" w="3451">
                    <a:moveTo>
                      <a:pt x="1972" y="0"/>
                    </a:moveTo>
                    <a:cubicBezTo>
                      <a:pt x="669" y="0"/>
                      <a:pt x="1" y="1585"/>
                      <a:pt x="951" y="2500"/>
                    </a:cubicBezTo>
                    <a:cubicBezTo>
                      <a:pt x="1249" y="2810"/>
                      <a:pt x="1619" y="2948"/>
                      <a:pt x="1981" y="2948"/>
                    </a:cubicBezTo>
                    <a:cubicBezTo>
                      <a:pt x="2731" y="2948"/>
                      <a:pt x="3451" y="2357"/>
                      <a:pt x="3451" y="1479"/>
                    </a:cubicBezTo>
                    <a:cubicBezTo>
                      <a:pt x="3451" y="669"/>
                      <a:pt x="2782" y="0"/>
                      <a:pt x="1972"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47"/>
              <p:cNvSpPr/>
              <p:nvPr/>
            </p:nvSpPr>
            <p:spPr>
              <a:xfrm>
                <a:off x="12430575" y="3743560"/>
                <a:ext cx="75075" cy="65031"/>
              </a:xfrm>
              <a:custGeom>
                <a:rect b="b" l="l" r="r" t="t"/>
                <a:pathLst>
                  <a:path extrusionOk="0" h="2959" w="3416">
                    <a:moveTo>
                      <a:pt x="1479" y="0"/>
                    </a:moveTo>
                    <a:cubicBezTo>
                      <a:pt x="634" y="0"/>
                      <a:pt x="1" y="669"/>
                      <a:pt x="1" y="1479"/>
                    </a:cubicBezTo>
                    <a:cubicBezTo>
                      <a:pt x="1" y="2365"/>
                      <a:pt x="734" y="2958"/>
                      <a:pt x="1491" y="2958"/>
                    </a:cubicBezTo>
                    <a:cubicBezTo>
                      <a:pt x="1847" y="2958"/>
                      <a:pt x="2208" y="2828"/>
                      <a:pt x="2500" y="2535"/>
                    </a:cubicBezTo>
                    <a:cubicBezTo>
                      <a:pt x="3416" y="1585"/>
                      <a:pt x="2782" y="0"/>
                      <a:pt x="1479"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953" name="Google Shape;953;p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54" name="Google Shape;954;p47"/>
          <p:cNvSpPr/>
          <p:nvPr/>
        </p:nvSpPr>
        <p:spPr>
          <a:xfrm>
            <a:off x="3755502" y="1020274"/>
            <a:ext cx="5826997" cy="450476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47"/>
          <p:cNvSpPr txBox="1"/>
          <p:nvPr>
            <p:ph idx="4294967295" type="subTitle"/>
          </p:nvPr>
        </p:nvSpPr>
        <p:spPr>
          <a:xfrm>
            <a:off x="4284275" y="1843650"/>
            <a:ext cx="4740300" cy="3428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ourier New"/>
              <a:ea typeface="Courier New"/>
              <a:cs typeface="Courier New"/>
              <a:sym typeface="Courier New"/>
            </a:endParaRPr>
          </a:p>
          <a:p>
            <a:pPr indent="-330200" lvl="0" marL="457200" rtl="0" algn="l">
              <a:spcBef>
                <a:spcPts val="1200"/>
              </a:spcBef>
              <a:spcAft>
                <a:spcPts val="0"/>
              </a:spcAft>
              <a:buSzPts val="1600"/>
              <a:buFont typeface="Courier New"/>
              <a:buChar char="●"/>
            </a:pPr>
            <a:r>
              <a:rPr lang="en">
                <a:latin typeface="Courier New"/>
                <a:ea typeface="Courier New"/>
                <a:cs typeface="Courier New"/>
                <a:sym typeface="Courier New"/>
              </a:rPr>
              <a:t>We create the data by gathering data from x.com</a:t>
            </a:r>
            <a:endParaRPr>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330200" lvl="0" marL="457200" rtl="0" algn="l">
              <a:spcBef>
                <a:spcPts val="1200"/>
              </a:spcBef>
              <a:spcAft>
                <a:spcPts val="0"/>
              </a:spcAft>
              <a:buSzPts val="1600"/>
              <a:buFont typeface="Courier New"/>
              <a:buChar char="●"/>
            </a:pPr>
            <a:r>
              <a:rPr lang="en">
                <a:latin typeface="Courier New"/>
                <a:ea typeface="Courier New"/>
                <a:cs typeface="Courier New"/>
                <a:sym typeface="Courier New"/>
              </a:rPr>
              <a:t>Ask an opinion on our </a:t>
            </a:r>
            <a:r>
              <a:rPr lang="en">
                <a:latin typeface="Courier New"/>
                <a:ea typeface="Courier New"/>
                <a:cs typeface="Courier New"/>
                <a:sym typeface="Courier New"/>
              </a:rPr>
              <a:t>friends</a:t>
            </a:r>
            <a:r>
              <a:rPr lang="en">
                <a:latin typeface="Courier New"/>
                <a:ea typeface="Courier New"/>
                <a:cs typeface="Courier New"/>
                <a:sym typeface="Courier New"/>
              </a:rPr>
              <a:t> in each sentence</a:t>
            </a:r>
            <a:endParaRPr>
              <a:latin typeface="Courier New"/>
              <a:ea typeface="Courier New"/>
              <a:cs typeface="Courier New"/>
              <a:sym typeface="Courier New"/>
            </a:endParaRPr>
          </a:p>
          <a:p>
            <a:pPr indent="0" lvl="0" marL="0" rtl="0" algn="l">
              <a:spcBef>
                <a:spcPts val="1200"/>
              </a:spcBef>
              <a:spcAft>
                <a:spcPts val="1200"/>
              </a:spcAft>
              <a:buNone/>
            </a:pPr>
            <a:r>
              <a:t/>
            </a:r>
            <a:endParaRPr>
              <a:latin typeface="Courier New"/>
              <a:ea typeface="Courier New"/>
              <a:cs typeface="Courier New"/>
              <a:sym typeface="Courier New"/>
            </a:endParaRPr>
          </a:p>
        </p:txBody>
      </p:sp>
      <p:sp>
        <p:nvSpPr>
          <p:cNvPr id="956" name="Google Shape;956;p47"/>
          <p:cNvSpPr txBox="1"/>
          <p:nvPr>
            <p:ph idx="4294967295" type="subTitle"/>
          </p:nvPr>
        </p:nvSpPr>
        <p:spPr>
          <a:xfrm>
            <a:off x="500175" y="3104125"/>
            <a:ext cx="3664500" cy="18135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0 = SAD</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1 = JOY AND HAPPINESS</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2 = LOVE</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3 = ANGER</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4 = FEAR</a:t>
            </a:r>
            <a:endParaRPr>
              <a:latin typeface="Courier New"/>
              <a:ea typeface="Courier New"/>
              <a:cs typeface="Courier New"/>
              <a:sym typeface="Courier New"/>
            </a:endParaRPr>
          </a:p>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5 = SURPRISE</a:t>
            </a:r>
            <a:endParaRPr>
              <a:latin typeface="Courier New"/>
              <a:ea typeface="Courier New"/>
              <a:cs typeface="Courier New"/>
              <a:sym typeface="Courier New"/>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grpSp>
        <p:nvGrpSpPr>
          <p:cNvPr id="961" name="Google Shape;961;p48"/>
          <p:cNvGrpSpPr/>
          <p:nvPr/>
        </p:nvGrpSpPr>
        <p:grpSpPr>
          <a:xfrm>
            <a:off x="1954725" y="421481"/>
            <a:ext cx="5117250" cy="862425"/>
            <a:chOff x="1954725" y="409575"/>
            <a:chExt cx="5117250" cy="862425"/>
          </a:xfrm>
        </p:grpSpPr>
        <p:sp>
          <p:nvSpPr>
            <p:cNvPr id="962" name="Google Shape;962;p48"/>
            <p:cNvSpPr/>
            <p:nvPr/>
          </p:nvSpPr>
          <p:spPr>
            <a:xfrm>
              <a:off x="1971675" y="409575"/>
              <a:ext cx="5100300" cy="572700"/>
            </a:xfrm>
            <a:prstGeom prst="roundRect">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48"/>
            <p:cNvSpPr/>
            <p:nvPr/>
          </p:nvSpPr>
          <p:spPr>
            <a:xfrm flipH="1" rot="-10419122">
              <a:off x="1981428" y="737931"/>
              <a:ext cx="488394" cy="508637"/>
            </a:xfrm>
            <a:prstGeom prst="rtTriangle">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4" name="Google Shape;964;p48"/>
          <p:cNvSpPr txBox="1"/>
          <p:nvPr>
            <p:ph type="title"/>
          </p:nvPr>
        </p:nvSpPr>
        <p:spPr>
          <a:xfrm>
            <a:off x="713225" y="5325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PROCESS</a:t>
            </a:r>
            <a:endParaRPr/>
          </a:p>
        </p:txBody>
      </p:sp>
      <p:sp>
        <p:nvSpPr>
          <p:cNvPr id="965" name="Google Shape;965;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966" name="Google Shape;966;p48"/>
          <p:cNvSpPr/>
          <p:nvPr/>
        </p:nvSpPr>
        <p:spPr>
          <a:xfrm>
            <a:off x="3740927" y="1042124"/>
            <a:ext cx="5826997" cy="4504765"/>
          </a:xfrm>
          <a:custGeom>
            <a:rect b="b" l="l" r="r" t="t"/>
            <a:pathLst>
              <a:path extrusionOk="0" h="198579" w="243935">
                <a:moveTo>
                  <a:pt x="125917" y="1"/>
                </a:moveTo>
                <a:cubicBezTo>
                  <a:pt x="117616" y="1"/>
                  <a:pt x="109599" y="587"/>
                  <a:pt x="102216" y="1656"/>
                </a:cubicBezTo>
                <a:cubicBezTo>
                  <a:pt x="82634" y="4471"/>
                  <a:pt x="63352" y="10956"/>
                  <a:pt x="47269" y="22048"/>
                </a:cubicBezTo>
                <a:cubicBezTo>
                  <a:pt x="38182" y="28319"/>
                  <a:pt x="30204" y="36040"/>
                  <a:pt x="23635" y="44871"/>
                </a:cubicBezTo>
                <a:cubicBezTo>
                  <a:pt x="17833" y="52678"/>
                  <a:pt x="10580" y="62959"/>
                  <a:pt x="8405" y="72345"/>
                </a:cubicBezTo>
                <a:cubicBezTo>
                  <a:pt x="1" y="108478"/>
                  <a:pt x="8917" y="150030"/>
                  <a:pt x="31399" y="180149"/>
                </a:cubicBezTo>
                <a:cubicBezTo>
                  <a:pt x="31911" y="180831"/>
                  <a:pt x="32465" y="181514"/>
                  <a:pt x="32977" y="182239"/>
                </a:cubicBezTo>
                <a:cubicBezTo>
                  <a:pt x="37798" y="188340"/>
                  <a:pt x="43387" y="193800"/>
                  <a:pt x="49530" y="198578"/>
                </a:cubicBezTo>
                <a:lnTo>
                  <a:pt x="178834" y="198578"/>
                </a:lnTo>
                <a:cubicBezTo>
                  <a:pt x="190140" y="193118"/>
                  <a:pt x="200335" y="185951"/>
                  <a:pt x="208996" y="176395"/>
                </a:cubicBezTo>
                <a:cubicBezTo>
                  <a:pt x="239114" y="143119"/>
                  <a:pt x="243935" y="81773"/>
                  <a:pt x="222007" y="42866"/>
                </a:cubicBezTo>
                <a:cubicBezTo>
                  <a:pt x="204286" y="11315"/>
                  <a:pt x="162367" y="1"/>
                  <a:pt x="12591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48"/>
          <p:cNvSpPr txBox="1"/>
          <p:nvPr>
            <p:ph idx="4294967295" type="subTitle"/>
          </p:nvPr>
        </p:nvSpPr>
        <p:spPr>
          <a:xfrm>
            <a:off x="4238975" y="2040350"/>
            <a:ext cx="4740300" cy="3428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Font typeface="Courier New"/>
              <a:buChar char="●"/>
            </a:pPr>
            <a:r>
              <a:rPr lang="en">
                <a:latin typeface="Courier New"/>
                <a:ea typeface="Courier New"/>
                <a:cs typeface="Courier New"/>
                <a:sym typeface="Courier New"/>
              </a:rPr>
              <a:t>Save excel as csv.</a:t>
            </a:r>
            <a:endParaRPr>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330200" lvl="0" marL="457200" rtl="0" algn="l">
              <a:spcBef>
                <a:spcPts val="1200"/>
              </a:spcBef>
              <a:spcAft>
                <a:spcPts val="0"/>
              </a:spcAft>
              <a:buSzPts val="1600"/>
              <a:buFont typeface="Courier New"/>
              <a:buChar char="●"/>
            </a:pPr>
            <a:r>
              <a:rPr lang="en">
                <a:latin typeface="Courier New"/>
                <a:ea typeface="Courier New"/>
                <a:cs typeface="Courier New"/>
                <a:sym typeface="Courier New"/>
              </a:rPr>
              <a:t>Export the saved file to Github.</a:t>
            </a:r>
            <a:endParaRPr>
              <a:latin typeface="Courier New"/>
              <a:ea typeface="Courier New"/>
              <a:cs typeface="Courier New"/>
              <a:sym typeface="Courier New"/>
            </a:endParaRPr>
          </a:p>
          <a:p>
            <a:pPr indent="0" lvl="0" marL="0" rtl="0" algn="l">
              <a:spcBef>
                <a:spcPts val="1200"/>
              </a:spcBef>
              <a:spcAft>
                <a:spcPts val="0"/>
              </a:spcAft>
              <a:buNone/>
            </a:pPr>
            <a:r>
              <a:t/>
            </a:r>
            <a:endParaRPr>
              <a:latin typeface="Courier New"/>
              <a:ea typeface="Courier New"/>
              <a:cs typeface="Courier New"/>
              <a:sym typeface="Courier New"/>
            </a:endParaRPr>
          </a:p>
          <a:p>
            <a:pPr indent="-330200" lvl="0" marL="457200" rtl="0" algn="l">
              <a:spcBef>
                <a:spcPts val="1200"/>
              </a:spcBef>
              <a:spcAft>
                <a:spcPts val="0"/>
              </a:spcAft>
              <a:buSzPts val="1600"/>
              <a:buFont typeface="Courier New"/>
              <a:buChar char="●"/>
            </a:pPr>
            <a:r>
              <a:rPr lang="en">
                <a:latin typeface="Courier New"/>
                <a:ea typeface="Courier New"/>
                <a:cs typeface="Courier New"/>
                <a:sym typeface="Courier New"/>
              </a:rPr>
              <a:t>Use google collab to import the saved data from Github.</a:t>
            </a:r>
            <a:endParaRPr>
              <a:latin typeface="Courier New"/>
              <a:ea typeface="Courier New"/>
              <a:cs typeface="Courier New"/>
              <a:sym typeface="Courier New"/>
            </a:endParaRPr>
          </a:p>
        </p:txBody>
      </p:sp>
      <p:sp>
        <p:nvSpPr>
          <p:cNvPr id="968" name="Google Shape;968;p48"/>
          <p:cNvSpPr/>
          <p:nvPr/>
        </p:nvSpPr>
        <p:spPr>
          <a:xfrm>
            <a:off x="1119150" y="3287450"/>
            <a:ext cx="2115900" cy="572700"/>
          </a:xfrm>
          <a:prstGeom prst="roundRect">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48"/>
          <p:cNvSpPr/>
          <p:nvPr/>
        </p:nvSpPr>
        <p:spPr>
          <a:xfrm rot="-380878">
            <a:off x="1195953" y="2910944"/>
            <a:ext cx="488394" cy="508637"/>
          </a:xfrm>
          <a:prstGeom prst="rtTriangl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48"/>
          <p:cNvSpPr txBox="1"/>
          <p:nvPr/>
        </p:nvSpPr>
        <p:spPr>
          <a:xfrm>
            <a:off x="1422916" y="3450178"/>
            <a:ext cx="1640700" cy="24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lt1"/>
                </a:solidFill>
                <a:latin typeface="Mukta"/>
                <a:ea typeface="Mukta"/>
                <a:cs typeface="Mukta"/>
                <a:sym typeface="Mukta"/>
              </a:rPr>
              <a:t>STEP 2</a:t>
            </a:r>
            <a:endParaRPr b="1" sz="2500">
              <a:solidFill>
                <a:schemeClr val="lt1"/>
              </a:solidFill>
              <a:latin typeface="Mukta"/>
              <a:ea typeface="Mukta"/>
              <a:cs typeface="Mukta"/>
              <a:sym typeface="Mukta"/>
            </a:endParaRPr>
          </a:p>
        </p:txBody>
      </p:sp>
      <p:sp>
        <p:nvSpPr>
          <p:cNvPr id="971" name="Google Shape;971;p48"/>
          <p:cNvSpPr txBox="1"/>
          <p:nvPr/>
        </p:nvSpPr>
        <p:spPr>
          <a:xfrm>
            <a:off x="1422924" y="2422312"/>
            <a:ext cx="1640700" cy="30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2500">
                <a:solidFill>
                  <a:schemeClr val="dk1"/>
                </a:solidFill>
                <a:latin typeface="Mukta"/>
                <a:ea typeface="Mukta"/>
                <a:cs typeface="Mukta"/>
                <a:sym typeface="Mukta"/>
              </a:rPr>
              <a:t>IMPORT DATA</a:t>
            </a:r>
            <a:endParaRPr b="1" sz="2500">
              <a:solidFill>
                <a:schemeClr val="dk1"/>
              </a:solidFill>
              <a:latin typeface="Mukta"/>
              <a:ea typeface="Mukta"/>
              <a:cs typeface="Mukta"/>
              <a:sym typeface="Mukta"/>
            </a:endParaRPr>
          </a:p>
        </p:txBody>
      </p:sp>
      <p:grpSp>
        <p:nvGrpSpPr>
          <p:cNvPr id="972" name="Google Shape;972;p48"/>
          <p:cNvGrpSpPr/>
          <p:nvPr/>
        </p:nvGrpSpPr>
        <p:grpSpPr>
          <a:xfrm>
            <a:off x="885365" y="2279547"/>
            <a:ext cx="537544" cy="537489"/>
            <a:chOff x="12105986" y="2871809"/>
            <a:chExt cx="551723" cy="551723"/>
          </a:xfrm>
        </p:grpSpPr>
        <p:sp>
          <p:nvSpPr>
            <p:cNvPr id="973" name="Google Shape;973;p48"/>
            <p:cNvSpPr/>
            <p:nvPr/>
          </p:nvSpPr>
          <p:spPr>
            <a:xfrm>
              <a:off x="12105986" y="2871809"/>
              <a:ext cx="551723" cy="551723"/>
            </a:xfrm>
            <a:custGeom>
              <a:rect b="b" l="l" r="r" t="t"/>
              <a:pathLst>
                <a:path extrusionOk="0" h="25104" w="25104">
                  <a:moveTo>
                    <a:pt x="12534" y="1"/>
                  </a:moveTo>
                  <a:cubicBezTo>
                    <a:pt x="5634" y="1"/>
                    <a:pt x="1" y="5599"/>
                    <a:pt x="1" y="12534"/>
                  </a:cubicBezTo>
                  <a:cubicBezTo>
                    <a:pt x="1" y="19470"/>
                    <a:pt x="5634" y="25103"/>
                    <a:pt x="12534" y="25103"/>
                  </a:cubicBezTo>
                  <a:cubicBezTo>
                    <a:pt x="19470" y="25103"/>
                    <a:pt x="25103" y="19470"/>
                    <a:pt x="25103" y="12534"/>
                  </a:cubicBezTo>
                  <a:cubicBezTo>
                    <a:pt x="25103" y="5599"/>
                    <a:pt x="19470" y="1"/>
                    <a:pt x="125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48"/>
            <p:cNvSpPr/>
            <p:nvPr/>
          </p:nvSpPr>
          <p:spPr>
            <a:xfrm>
              <a:off x="12269259" y="3044359"/>
              <a:ext cx="64240" cy="64240"/>
            </a:xfrm>
            <a:custGeom>
              <a:rect b="b" l="l" r="r" t="t"/>
              <a:pathLst>
                <a:path extrusionOk="0" h="2923" w="2923">
                  <a:moveTo>
                    <a:pt x="1444" y="1"/>
                  </a:moveTo>
                  <a:cubicBezTo>
                    <a:pt x="634" y="1"/>
                    <a:pt x="0" y="670"/>
                    <a:pt x="0" y="1479"/>
                  </a:cubicBezTo>
                  <a:cubicBezTo>
                    <a:pt x="0" y="2289"/>
                    <a:pt x="634" y="2923"/>
                    <a:pt x="1444" y="2923"/>
                  </a:cubicBezTo>
                  <a:cubicBezTo>
                    <a:pt x="2254" y="2923"/>
                    <a:pt x="2923" y="2289"/>
                    <a:pt x="2923" y="1479"/>
                  </a:cubicBezTo>
                  <a:cubicBezTo>
                    <a:pt x="2923" y="670"/>
                    <a:pt x="2254" y="1"/>
                    <a:pt x="1444"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48"/>
            <p:cNvSpPr/>
            <p:nvPr/>
          </p:nvSpPr>
          <p:spPr>
            <a:xfrm>
              <a:off x="12430203" y="3044359"/>
              <a:ext cx="64240" cy="64240"/>
            </a:xfrm>
            <a:custGeom>
              <a:rect b="b" l="l" r="r" t="t"/>
              <a:pathLst>
                <a:path extrusionOk="0" h="2923" w="2923">
                  <a:moveTo>
                    <a:pt x="1479" y="1"/>
                  </a:moveTo>
                  <a:cubicBezTo>
                    <a:pt x="669" y="1"/>
                    <a:pt x="0" y="670"/>
                    <a:pt x="0" y="1479"/>
                  </a:cubicBezTo>
                  <a:cubicBezTo>
                    <a:pt x="0" y="2289"/>
                    <a:pt x="669" y="2923"/>
                    <a:pt x="1479" y="2923"/>
                  </a:cubicBezTo>
                  <a:cubicBezTo>
                    <a:pt x="2289" y="2923"/>
                    <a:pt x="2923" y="2289"/>
                    <a:pt x="2923" y="1479"/>
                  </a:cubicBezTo>
                  <a:cubicBezTo>
                    <a:pt x="2923" y="670"/>
                    <a:pt x="2289" y="1"/>
                    <a:pt x="1479"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48"/>
            <p:cNvSpPr/>
            <p:nvPr/>
          </p:nvSpPr>
          <p:spPr>
            <a:xfrm>
              <a:off x="12217414" y="3196030"/>
              <a:ext cx="328871" cy="28637"/>
            </a:xfrm>
            <a:custGeom>
              <a:rect b="b" l="l" r="r" t="t"/>
              <a:pathLst>
                <a:path extrusionOk="0" h="1303" w="14964">
                  <a:moveTo>
                    <a:pt x="881" y="0"/>
                  </a:moveTo>
                  <a:cubicBezTo>
                    <a:pt x="1" y="0"/>
                    <a:pt x="1" y="1303"/>
                    <a:pt x="881" y="1303"/>
                  </a:cubicBezTo>
                  <a:lnTo>
                    <a:pt x="14083" y="1303"/>
                  </a:lnTo>
                  <a:cubicBezTo>
                    <a:pt x="14963" y="1303"/>
                    <a:pt x="14963" y="0"/>
                    <a:pt x="14083"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77" name="Google Shape;977;p48"/>
          <p:cNvSpPr txBox="1"/>
          <p:nvPr>
            <p:ph type="title"/>
          </p:nvPr>
        </p:nvSpPr>
        <p:spPr>
          <a:xfrm>
            <a:off x="2831950" y="1340625"/>
            <a:ext cx="7717800" cy="331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IMPORT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other Day Social Media by Slidesgo">
  <a:themeElements>
    <a:clrScheme name="Simple Light">
      <a:dk1>
        <a:srgbClr val="262626"/>
      </a:dk1>
      <a:lt1>
        <a:srgbClr val="FFFBEE"/>
      </a:lt1>
      <a:dk2>
        <a:srgbClr val="FAF1D9"/>
      </a:dk2>
      <a:lt2>
        <a:srgbClr val="503444"/>
      </a:lt2>
      <a:accent1>
        <a:srgbClr val="DB5A5A"/>
      </a:accent1>
      <a:accent2>
        <a:srgbClr val="AD3131"/>
      </a:accent2>
      <a:accent3>
        <a:srgbClr val="3DABC9"/>
      </a:accent3>
      <a:accent4>
        <a:srgbClr val="FAC34D"/>
      </a:accent4>
      <a:accent5>
        <a:srgbClr val="1A1A1A"/>
      </a:accent5>
      <a:accent6>
        <a:srgbClr val="FFFFFF"/>
      </a:accent6>
      <a:hlink>
        <a:srgbClr val="26262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